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74" r:id="rId4"/>
    <p:sldId id="275" r:id="rId5"/>
    <p:sldId id="276" r:id="rId6"/>
    <p:sldId id="261" r:id="rId7"/>
    <p:sldId id="272" r:id="rId8"/>
    <p:sldId id="271" r:id="rId9"/>
    <p:sldId id="28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69291" autoAdjust="0"/>
  </p:normalViewPr>
  <p:slideViewPr>
    <p:cSldViewPr snapToGrid="0">
      <p:cViewPr varScale="1">
        <p:scale>
          <a:sx n="53" d="100"/>
          <a:sy n="53" d="100"/>
        </p:scale>
        <p:origin x="1183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3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A790E-EB5E-4F2C-8E56-55B6EC76DCA7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839CF-BADB-470E-AE28-E05EF62036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3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일단 저는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팀</a:t>
            </a:r>
            <a:r>
              <a:rPr lang="ko-KR" altLang="en-US" baseline="0" dirty="0" smtClean="0"/>
              <a:t>에서 가상의 기타를 구현하는 기술을 맡은 </a:t>
            </a:r>
            <a:r>
              <a:rPr lang="ko-KR" altLang="en-US" baseline="0" dirty="0" err="1" smtClean="0"/>
              <a:t>유진솔입니다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17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처음으로 핵심 기술을 먼저 소개한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기술을 선택한 이유와 </a:t>
            </a:r>
            <a:r>
              <a:rPr lang="ko-KR" altLang="en-US" dirty="0" err="1" smtClean="0"/>
              <a:t>키넥트</a:t>
            </a:r>
            <a:r>
              <a:rPr lang="ko-KR" altLang="en-US" dirty="0" smtClean="0"/>
              <a:t> 기기에 대해 간단히 설명하고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기술의 세부적인 부분을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마지막으로 실험을 통해 얻어낸 결론과 향후 발전 방향에 대한 설명으로 </a:t>
            </a:r>
            <a:r>
              <a:rPr lang="ko-KR" altLang="en-US" dirty="0" err="1" smtClean="0"/>
              <a:t>마무리짓도록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5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조사한 핵심 기술은 사용자가 실제로</a:t>
            </a:r>
            <a:r>
              <a:rPr lang="ko-KR" altLang="en-US" baseline="0" dirty="0" smtClean="0"/>
              <a:t> 기타</a:t>
            </a:r>
            <a:r>
              <a:rPr lang="ko-KR" altLang="en-US" dirty="0" smtClean="0"/>
              <a:t>를 가지고 있지 않아도 가상환경 속에 기타를 띄워 사용자는 그</a:t>
            </a:r>
            <a:r>
              <a:rPr lang="ko-KR" altLang="en-US" baseline="0" dirty="0" smtClean="0"/>
              <a:t> 가상의 기타를 보고 연주할 수 있도록 하는 기술입니다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우선 간략하게 설명하고 뒤에 세부적인 설명을 드리도록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일단 </a:t>
            </a:r>
            <a:r>
              <a:rPr lang="en-US" altLang="ko-KR" baseline="0" dirty="0" smtClean="0"/>
              <a:t>3D </a:t>
            </a:r>
            <a:r>
              <a:rPr lang="ko-KR" altLang="en-US" baseline="0" dirty="0" smtClean="0"/>
              <a:t>애니메이션과 가상 현실 등의 개발이 가능한 환경을 제공하는 </a:t>
            </a:r>
            <a:r>
              <a:rPr lang="en-US" altLang="ko-KR" baseline="0" dirty="0" smtClean="0"/>
              <a:t>Unity </a:t>
            </a:r>
            <a:r>
              <a:rPr lang="ko-KR" altLang="en-US" baseline="0" dirty="0" smtClean="0"/>
              <a:t>환경에 기타 객체를 먼저 띄웁니다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Kinect </a:t>
            </a:r>
            <a:r>
              <a:rPr lang="ko-KR" altLang="en-US" baseline="0" dirty="0" smtClean="0"/>
              <a:t>기기를 이용하여 </a:t>
            </a:r>
            <a:r>
              <a:rPr lang="en-US" altLang="ko-KR" baseline="0" dirty="0" smtClean="0"/>
              <a:t>unity</a:t>
            </a:r>
            <a:r>
              <a:rPr lang="ko-KR" altLang="en-US" baseline="0" dirty="0" smtClean="0"/>
              <a:t>환경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가상 환경에 사람의 몸을 인식시켜  보여줍니다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그렇게 보여지는 사람 몸 객체는 </a:t>
            </a:r>
            <a:r>
              <a:rPr lang="en-US" altLang="ko-KR" baseline="0" dirty="0" smtClean="0"/>
              <a:t>cube</a:t>
            </a:r>
            <a:r>
              <a:rPr lang="ko-KR" altLang="en-US" baseline="0" dirty="0" smtClean="0"/>
              <a:t>객체들로 이루어져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cube</a:t>
            </a:r>
            <a:r>
              <a:rPr lang="ko-KR" altLang="en-US" baseline="0" dirty="0" smtClean="0"/>
              <a:t>객체가 기타의 </a:t>
            </a:r>
            <a:r>
              <a:rPr lang="en-US" altLang="ko-KR" baseline="0" dirty="0" smtClean="0"/>
              <a:t>neck</a:t>
            </a:r>
            <a:r>
              <a:rPr lang="ko-KR" altLang="en-US" baseline="0" dirty="0" smtClean="0"/>
              <a:t>부분에 있는 객체와 만나게 되면 그에 맞는 코드로 변경이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기타의 </a:t>
            </a:r>
            <a:r>
              <a:rPr lang="en-US" altLang="ko-KR" baseline="0" dirty="0" smtClean="0"/>
              <a:t>body</a:t>
            </a:r>
            <a:r>
              <a:rPr lang="ko-KR" altLang="en-US" baseline="0" dirty="0" smtClean="0"/>
              <a:t>부분에 있는 소리를 내주는 부분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사운드 홀 부분의 객체와 </a:t>
            </a:r>
            <a:r>
              <a:rPr lang="en-US" altLang="ko-KR" baseline="0" dirty="0" smtClean="0"/>
              <a:t>cube</a:t>
            </a:r>
            <a:r>
              <a:rPr lang="ko-KR" altLang="en-US" baseline="0" dirty="0" smtClean="0"/>
              <a:t>객체가 만나게 되면 지정된 코드에 맞는 소리를 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다시 말해서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기타 </a:t>
            </a:r>
            <a:r>
              <a:rPr lang="en-US" altLang="ko-KR" baseline="0" dirty="0" smtClean="0"/>
              <a:t>neck</a:t>
            </a:r>
            <a:r>
              <a:rPr lang="ko-KR" altLang="en-US" baseline="0" dirty="0" smtClean="0"/>
              <a:t>부분의 각기 다른 코드 객체들로 여러 코드를 구현해낼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9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저번에 </a:t>
            </a:r>
            <a:r>
              <a:rPr lang="ko-KR" altLang="en-US" dirty="0" err="1" smtClean="0"/>
              <a:t>말씀드렸던</a:t>
            </a:r>
            <a:r>
              <a:rPr lang="ko-KR" altLang="en-US" dirty="0" smtClean="0"/>
              <a:t> 기존의 </a:t>
            </a:r>
            <a:r>
              <a:rPr lang="en-US" altLang="ko-KR" dirty="0" smtClean="0"/>
              <a:t>Strings Kit</a:t>
            </a:r>
            <a:r>
              <a:rPr lang="ko-KR" altLang="en-US" dirty="0" smtClean="0"/>
              <a:t>은 정말 말 그대로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보드와</a:t>
            </a:r>
            <a:r>
              <a:rPr lang="ko-KR" altLang="en-US" baseline="0" dirty="0" smtClean="0"/>
              <a:t> 여러 센서들이 부착된 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이 있어야만 기타를 가상 공간에 생성해낼 수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과정에서 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feature</a:t>
            </a:r>
            <a:r>
              <a:rPr lang="ko-KR" altLang="en-US" baseline="0" dirty="0" smtClean="0"/>
              <a:t>도 잘 따야 했기 때문에 개발자 입장에서는 상당히 번거롭고 사용자 입장에서는 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이 없으면 아예 연주할 기타조차 없기 때문에 불편할 수 있다는 단점이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아두이노에</a:t>
            </a:r>
            <a:r>
              <a:rPr lang="ko-KR" altLang="en-US" baseline="0" dirty="0" smtClean="0"/>
              <a:t> 연결되는 일반적인 </a:t>
            </a:r>
            <a:r>
              <a:rPr lang="en-US" altLang="ko-KR" baseline="0" dirty="0" smtClean="0"/>
              <a:t>breadboard</a:t>
            </a:r>
            <a:r>
              <a:rPr lang="ko-KR" altLang="en-US" baseline="0" dirty="0" smtClean="0"/>
              <a:t>의 크기가 상당히 작기 때문에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 변경을 위한 버튼을 여러 개 두는 데에 어려움이 있었습니다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그렇다고 큰 </a:t>
            </a:r>
            <a:r>
              <a:rPr lang="en-US" altLang="ko-KR" baseline="0" dirty="0" smtClean="0"/>
              <a:t>breadboard</a:t>
            </a:r>
            <a:r>
              <a:rPr lang="ko-KR" altLang="en-US" baseline="0" dirty="0" smtClean="0"/>
              <a:t>를 사용하면 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도 그에 따라서 크기가 커지기 때문에 좋은 대안이 아니라고 생각했습니다</a:t>
            </a:r>
            <a:r>
              <a:rPr lang="en-US" altLang="ko-KR" baseline="0" dirty="0" smtClean="0"/>
              <a:t>.) </a:t>
            </a: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kinect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unity</a:t>
            </a:r>
            <a:r>
              <a:rPr lang="ko-KR" altLang="en-US" baseline="0" dirty="0" smtClean="0"/>
              <a:t>를 이용한 기타는 따로 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를 들고 카메라에 비춰줄 필요 없이도 </a:t>
            </a:r>
            <a:r>
              <a:rPr lang="en-US" altLang="ko-KR" baseline="0" dirty="0" err="1" smtClean="0"/>
              <a:t>kinect</a:t>
            </a:r>
            <a:r>
              <a:rPr lang="ko-KR" altLang="en-US" baseline="0" dirty="0" smtClean="0"/>
              <a:t>기기를 이용해 사람을 자동으로 인식하여 사람만 움직여서 기타 코드를 변경하고 연주할 수 있기 때문에 개발자에게도 사용자에게도 더 편리성을 제공합니다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</a:t>
            </a:r>
            <a:r>
              <a:rPr lang="en-US" altLang="ko-KR" baseline="0" dirty="0" smtClean="0"/>
              <a:t>Strings Kit</a:t>
            </a:r>
            <a:r>
              <a:rPr lang="ko-KR" altLang="en-US" baseline="0" dirty="0" smtClean="0"/>
              <a:t>을 이용한 기타는 그래픽이 항상 앞에 위치하도록 되어 있었기 때문에 항상 손이 기타 뒤에 가려져서 연주하는 데 실감이 나지 않을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en-US" altLang="ko-KR" baseline="0" dirty="0" err="1" smtClean="0"/>
              <a:t>Kinect&amp;unity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기타는 사람을 객체로 인식하므로 어느 위치에서도 손을 인식할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기타에 코드 객체를 여러 개 둘 수 있기 때문에 더 많은 코드를 연주할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69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키넥트에</a:t>
            </a:r>
            <a:r>
              <a:rPr lang="ko-KR" altLang="en-US" dirty="0" smtClean="0"/>
              <a:t> 대해 잠시 설명을 드리자면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키넥트란</a:t>
            </a:r>
            <a:r>
              <a:rPr lang="ko-KR" altLang="en-US" dirty="0" smtClean="0"/>
              <a:t> 어떤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가 없이도 </a:t>
            </a:r>
            <a:r>
              <a:rPr lang="en-US" altLang="ko-KR" dirty="0" err="1" smtClean="0"/>
              <a:t>xbox</a:t>
            </a:r>
            <a:r>
              <a:rPr lang="ko-KR" altLang="en-US" dirty="0" smtClean="0"/>
              <a:t>와 연결</a:t>
            </a:r>
            <a:r>
              <a:rPr lang="ko-KR" altLang="en-US" baseline="0" dirty="0" smtClean="0"/>
              <a:t> 후 </a:t>
            </a:r>
            <a:r>
              <a:rPr lang="en-US" altLang="ko-KR" baseline="0" dirty="0" err="1" smtClean="0"/>
              <a:t>kinect</a:t>
            </a:r>
            <a:r>
              <a:rPr lang="ko-KR" altLang="en-US" baseline="0" dirty="0" smtClean="0"/>
              <a:t>에 </a:t>
            </a:r>
            <a:r>
              <a:rPr lang="ko-KR" altLang="en-US" dirty="0" smtClean="0"/>
              <a:t>내장된 센서들로 사용자의 몸을 인식하여 주는 기기입니다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센서에 따라 인식이 되는 방법이 다른데</a:t>
            </a:r>
            <a:r>
              <a:rPr lang="en-US" altLang="ko-KR" dirty="0" smtClean="0"/>
              <a:t>, Depth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3D</a:t>
            </a:r>
            <a:r>
              <a:rPr lang="ko-KR" altLang="en-US" dirty="0" smtClean="0"/>
              <a:t>깊이 센서로 인식이 되면 적외선 반사된 픽셀들로 거리 측정을 하여 </a:t>
            </a:r>
            <a:r>
              <a:rPr lang="en-US" altLang="ko-KR" dirty="0" err="1" smtClean="0"/>
              <a:t>xbox</a:t>
            </a:r>
            <a:r>
              <a:rPr lang="ko-KR" altLang="en-US" dirty="0" smtClean="0"/>
              <a:t>에서 멀리 있는 사람과 가까이 있는 사람을 구분해 낼 수 있습니다</a:t>
            </a:r>
            <a:r>
              <a:rPr lang="en-US" altLang="ko-KR" dirty="0" smtClean="0"/>
              <a:t>. RGB</a:t>
            </a:r>
            <a:r>
              <a:rPr lang="ko-KR" altLang="en-US" dirty="0" smtClean="0"/>
              <a:t>카메라로 인식된 </a:t>
            </a:r>
            <a:r>
              <a:rPr lang="en-US" altLang="ko-KR" dirty="0" smtClean="0"/>
              <a:t>RGB</a:t>
            </a:r>
            <a:r>
              <a:rPr lang="ko-KR" altLang="en-US" dirty="0" smtClean="0"/>
              <a:t>영상은 직접 카메라로 보이는 실제 사람 모습이 나타나고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마지막으로 사람의 관절을 추적하여 </a:t>
            </a:r>
            <a:r>
              <a:rPr lang="en-US" altLang="ko-KR" dirty="0" smtClean="0"/>
              <a:t>skeleton </a:t>
            </a:r>
            <a:r>
              <a:rPr lang="ko-KR" altLang="en-US" dirty="0" smtClean="0"/>
              <a:t>형태로 보여주는 영상도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0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Skeleton</a:t>
            </a:r>
            <a:r>
              <a:rPr lang="ko-KR" altLang="en-US" dirty="0" smtClean="0"/>
              <a:t>이란 추적중인 인체 그 자체로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쉽게 말하자면 사람의 몸 전체라고 볼 수 있습니다</a:t>
            </a:r>
            <a:r>
              <a:rPr lang="en-US" altLang="ko-KR" dirty="0" smtClean="0"/>
              <a:t>. Joint</a:t>
            </a:r>
            <a:r>
              <a:rPr lang="ko-KR" altLang="en-US" dirty="0" smtClean="0"/>
              <a:t>란 </a:t>
            </a:r>
            <a:r>
              <a:rPr lang="en-US" altLang="ko-KR" dirty="0" smtClean="0"/>
              <a:t>skeleton</a:t>
            </a:r>
            <a:r>
              <a:rPr lang="ko-KR" altLang="en-US" dirty="0" smtClean="0"/>
              <a:t>안의 특정 신체 부분을 지칭하며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</a:t>
            </a:r>
            <a:r>
              <a:rPr lang="ko-KR" altLang="en-US" baseline="0" dirty="0" smtClean="0"/>
              <a:t> 신체 부분은 </a:t>
            </a:r>
            <a:r>
              <a:rPr lang="en-US" altLang="ko-KR" baseline="0" dirty="0" err="1" smtClean="0"/>
              <a:t>JointID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identify</a:t>
            </a:r>
            <a:r>
              <a:rPr lang="ko-KR" altLang="en-US" baseline="0" dirty="0" smtClean="0"/>
              <a:t>되어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예를 들면 </a:t>
            </a:r>
            <a:r>
              <a:rPr lang="en-US" altLang="ko-KR" baseline="0" dirty="0" err="1" smtClean="0"/>
              <a:t>JointID.HandRight</a:t>
            </a:r>
            <a:r>
              <a:rPr lang="ko-KR" altLang="en-US" baseline="0" dirty="0" smtClean="0"/>
              <a:t>는 오른손 위치의 </a:t>
            </a:r>
            <a:r>
              <a:rPr lang="en-US" altLang="ko-KR" baseline="0" dirty="0" smtClean="0"/>
              <a:t>cube</a:t>
            </a:r>
            <a:r>
              <a:rPr lang="ko-KR" altLang="en-US" baseline="0" dirty="0" smtClean="0"/>
              <a:t>객체를 나타내는 것처럼 특정 신체 부위만 따로 좌표를 추출해낼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</a:t>
            </a:r>
            <a:r>
              <a:rPr lang="en-US" altLang="ko-KR" baseline="0" dirty="0" smtClean="0"/>
              <a:t>joint</a:t>
            </a:r>
            <a:r>
              <a:rPr lang="ko-KR" altLang="en-US" baseline="0" dirty="0" smtClean="0"/>
              <a:t>부분은 하나의 객체로써 구분되기 때문에 총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개의 신체 부위를 인식할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4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가상 환경 속의 기타 연주를 구현하는 방법을 조금 더 세부적으로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일단 기타의 코드를 사용자가 쉽게 변경하기 위해서 기타의 </a:t>
            </a:r>
            <a:r>
              <a:rPr lang="en-US" altLang="ko-KR" dirty="0" smtClean="0"/>
              <a:t>neck</a:t>
            </a:r>
            <a:r>
              <a:rPr lang="ko-KR" altLang="en-US" dirty="0" smtClean="0"/>
              <a:t>부분에 </a:t>
            </a:r>
            <a:r>
              <a:rPr lang="en-US" altLang="ko-KR" dirty="0" smtClean="0"/>
              <a:t>C,</a:t>
            </a:r>
            <a:r>
              <a:rPr lang="en-US" altLang="ko-KR" baseline="0" dirty="0" smtClean="0"/>
              <a:t> D, E, F, G, A, B</a:t>
            </a:r>
            <a:r>
              <a:rPr lang="ko-KR" altLang="en-US" baseline="0" dirty="0" smtClean="0"/>
              <a:t>의 코드를 차례로 객체로 구분하고 소리를 낼 객체도 하나의 객체로 생성합니다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코드 객체 하나하나에 각 코드에 맞는 소리를 삽입합니다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이제 사용자의 왼손과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또는 오른손과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코드 객체의 좌표 값이 같아지게 되면 두 객체 사이에 </a:t>
            </a:r>
            <a:r>
              <a:rPr lang="en-US" altLang="ko-KR" baseline="0" dirty="0" smtClean="0"/>
              <a:t>collision</a:t>
            </a:r>
            <a:r>
              <a:rPr lang="ko-KR" altLang="en-US" baseline="0" dirty="0" smtClean="0"/>
              <a:t>이 일어나 코드 값이 바뀌게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그런데 코드 객체로 손을 뻗을 때 다른 코드와 </a:t>
            </a:r>
            <a:r>
              <a:rPr lang="en-US" altLang="ko-KR" baseline="0" dirty="0" smtClean="0"/>
              <a:t>collision</a:t>
            </a:r>
            <a:r>
              <a:rPr lang="ko-KR" altLang="en-US" baseline="0" dirty="0" smtClean="0"/>
              <a:t>이 일어날 수 있기 때문에 왼손의 손가락 끝부분이 코드 객체와 닿을 때만 </a:t>
            </a:r>
            <a:r>
              <a:rPr lang="en-US" altLang="ko-KR" baseline="0" dirty="0" smtClean="0"/>
              <a:t>collision</a:t>
            </a:r>
            <a:r>
              <a:rPr lang="ko-KR" altLang="en-US" baseline="0" dirty="0" smtClean="0"/>
              <a:t>이 일어나도록 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나서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사용자의 </a:t>
            </a:r>
            <a:r>
              <a:rPr lang="en-US" altLang="ko-KR" baseline="0" dirty="0" err="1" smtClean="0"/>
              <a:t>HandTipRight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Joint</a:t>
            </a:r>
            <a:r>
              <a:rPr lang="ko-KR" altLang="en-US" baseline="0" dirty="0" smtClean="0"/>
              <a:t> 객체가 소리를 낼 객체와 좌표 값이 같아져 </a:t>
            </a:r>
            <a:r>
              <a:rPr lang="en-US" altLang="ko-KR" baseline="0" dirty="0" smtClean="0"/>
              <a:t>collision</a:t>
            </a:r>
            <a:r>
              <a:rPr lang="ko-KR" altLang="en-US" baseline="0" dirty="0" smtClean="0"/>
              <a:t>이 일어나면 변경된 코드 값에 맞는 소리를 재생합니다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Kinect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unity</a:t>
            </a:r>
            <a:r>
              <a:rPr lang="ko-KR" altLang="en-US" dirty="0" smtClean="0"/>
              <a:t>를 이용하여 실험을 해본 결과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키넥트는</a:t>
            </a:r>
            <a:r>
              <a:rPr lang="ko-KR" altLang="en-US" dirty="0" smtClean="0"/>
              <a:t> 손가락을 엄지 손가락과 나머지 손가락으로만 구분하고 손가락 하나하나를 인식하지는 못하기 때문에 실제로 기타를 칠 때 코드를</a:t>
            </a:r>
            <a:r>
              <a:rPr lang="ko-KR" altLang="en-US" baseline="0" dirty="0" smtClean="0"/>
              <a:t> 잡는 것처럼 구현하기는 힘들었습니다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이러한 이유로 손가락을 이용해서 기타 줄 하나하나를 뜯는 주법인 </a:t>
            </a:r>
            <a:r>
              <a:rPr lang="ko-KR" altLang="en-US" baseline="0" dirty="0" err="1" smtClean="0"/>
              <a:t>아르페지오</a:t>
            </a:r>
            <a:r>
              <a:rPr lang="ko-KR" altLang="en-US" baseline="0" dirty="0" smtClean="0"/>
              <a:t> 주법을 구현하기에 어려움이 있어 그냥 손으로 한번에 모든 기타 줄을 위아래로 올리고 내리며 연주하는 </a:t>
            </a:r>
            <a:r>
              <a:rPr lang="ko-KR" altLang="en-US" baseline="0" dirty="0" err="1" smtClean="0"/>
              <a:t>스트로크</a:t>
            </a:r>
            <a:r>
              <a:rPr lang="ko-KR" altLang="en-US" baseline="0" dirty="0" smtClean="0"/>
              <a:t> 주법만 구현할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어떻게 하면 이 문제점들을 해결할 수 </a:t>
            </a:r>
            <a:r>
              <a:rPr lang="ko-KR" altLang="en-US" baseline="0" dirty="0" err="1" smtClean="0"/>
              <a:t>있을까하고</a:t>
            </a:r>
            <a:r>
              <a:rPr lang="ko-KR" altLang="en-US" baseline="0" dirty="0" smtClean="0"/>
              <a:t> 조사를 하던 중에 손가락 하나하나를 객체로 인식 가능하게 해주는 </a:t>
            </a:r>
            <a:r>
              <a:rPr lang="ko-KR" altLang="en-US" baseline="0" dirty="0" err="1" smtClean="0"/>
              <a:t>립모션이라는</a:t>
            </a:r>
            <a:r>
              <a:rPr lang="ko-KR" altLang="en-US" baseline="0" dirty="0" smtClean="0"/>
              <a:t> 장치를 이용하면 가능할 수 있다고 생각했습니다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립모션은</a:t>
            </a:r>
            <a:r>
              <a:rPr lang="ko-KR" altLang="en-US" baseline="0" dirty="0" smtClean="0"/>
              <a:t> 점만으로도 손가락이 구성될 정도로 매우 정교한 손 동작 인식이 가능하기 때문에 기타 코드를 잡을 때 </a:t>
            </a:r>
            <a:r>
              <a:rPr lang="en-US" altLang="ko-KR" baseline="0" dirty="0" err="1" smtClean="0"/>
              <a:t>kinect</a:t>
            </a:r>
            <a:r>
              <a:rPr lang="ko-KR" altLang="en-US" baseline="0" dirty="0" smtClean="0"/>
              <a:t>보다 더 높은 정확도를 보여줄 수 있을 거라고 생각했습니다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만약 기타 객체와 사용자 몸 객체가 커지고 </a:t>
            </a:r>
            <a:r>
              <a:rPr lang="en-US" altLang="ko-KR" baseline="0" dirty="0" smtClean="0"/>
              <a:t>joint</a:t>
            </a:r>
            <a:r>
              <a:rPr lang="ko-KR" altLang="en-US" baseline="0" dirty="0" smtClean="0"/>
              <a:t>들이 아주 작아진다면 </a:t>
            </a:r>
            <a:r>
              <a:rPr lang="ko-KR" altLang="en-US" baseline="0" dirty="0" err="1" smtClean="0"/>
              <a:t>키넥트를</a:t>
            </a:r>
            <a:r>
              <a:rPr lang="ko-KR" altLang="en-US" baseline="0" dirty="0" smtClean="0"/>
              <a:t> 이용해서도 섬세하게 기타 줄을 잡을 수 있을 것 같다는 생각도 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이제 두 가지 방법으로 최대한 실제 기타 연주와 유사하게 구현할 </a:t>
            </a:r>
            <a:r>
              <a:rPr lang="ko-KR" altLang="en-US" baseline="0" smtClean="0"/>
              <a:t>수 있는 쪽으로 </a:t>
            </a:r>
            <a:r>
              <a:rPr lang="ko-KR" altLang="en-US" baseline="0" dirty="0" smtClean="0"/>
              <a:t>좀 더 실험을 진행해볼 예정입니다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그리고 </a:t>
            </a:r>
            <a:r>
              <a:rPr lang="ko-KR" altLang="en-US" baseline="0" dirty="0" smtClean="0"/>
              <a:t>현재까지 사용자에게 비춰지는 화면에는 사용자의 </a:t>
            </a:r>
            <a:r>
              <a:rPr lang="en-US" altLang="ko-KR" baseline="0" dirty="0" smtClean="0"/>
              <a:t>skeleton</a:t>
            </a:r>
            <a:r>
              <a:rPr lang="ko-KR" altLang="en-US" baseline="0" dirty="0" smtClean="0"/>
              <a:t>형태만 보여질 뿐 실제 사람의 모습이 보여지지 않기 때문에 </a:t>
            </a:r>
            <a:r>
              <a:rPr lang="en-US" altLang="ko-KR" baseline="0" dirty="0" smtClean="0"/>
              <a:t>skeleton</a:t>
            </a:r>
            <a:r>
              <a:rPr lang="ko-KR" altLang="en-US" baseline="0" dirty="0" smtClean="0"/>
              <a:t>이 실제 사람과 </a:t>
            </a:r>
            <a:r>
              <a:rPr lang="ko-KR" altLang="en-US" baseline="0" dirty="0" err="1" smtClean="0"/>
              <a:t>매핑되어서</a:t>
            </a:r>
            <a:r>
              <a:rPr lang="ko-KR" altLang="en-US" baseline="0" dirty="0" smtClean="0"/>
              <a:t> 더 실감나는 연주를 할 수 있도록 이 부분도 더 코드를 분석해서 실험해볼 예정입니다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현재는 </a:t>
            </a:r>
            <a:r>
              <a:rPr lang="ko-KR" altLang="en-US" baseline="0" dirty="0" err="1" smtClean="0"/>
              <a:t>어쿠스틱</a:t>
            </a:r>
            <a:r>
              <a:rPr lang="ko-KR" altLang="en-US" baseline="0" dirty="0" smtClean="0"/>
              <a:t> 기타의 </a:t>
            </a:r>
            <a:r>
              <a:rPr lang="en-US" altLang="ko-KR" baseline="0" dirty="0" smtClean="0"/>
              <a:t>sound</a:t>
            </a:r>
            <a:r>
              <a:rPr lang="ko-KR" altLang="en-US" baseline="0" dirty="0" smtClean="0"/>
              <a:t>만 입혀서 구현했는데 다른 종류의 기타의 </a:t>
            </a:r>
            <a:r>
              <a:rPr lang="en-US" altLang="ko-KR" baseline="0" dirty="0" smtClean="0"/>
              <a:t>sound</a:t>
            </a:r>
            <a:r>
              <a:rPr lang="ko-KR" altLang="en-US" baseline="0" dirty="0" smtClean="0"/>
              <a:t>도 입혀서 더 다양한 기타</a:t>
            </a:r>
            <a:r>
              <a:rPr lang="en-US" altLang="ko-KR" baseline="0" dirty="0" smtClean="0"/>
              <a:t>kit</a:t>
            </a:r>
            <a:r>
              <a:rPr lang="ko-KR" altLang="en-US" baseline="0" dirty="0" smtClean="0"/>
              <a:t>들을 제공할 예정입니다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err="1" smtClean="0"/>
              <a:t>립모션으로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기타하는건</a:t>
            </a:r>
            <a:r>
              <a:rPr lang="ko-KR" altLang="en-US" dirty="0" smtClean="0"/>
              <a:t> 기타 </a:t>
            </a:r>
            <a:r>
              <a:rPr lang="ko-KR" altLang="en-US" dirty="0" err="1" smtClean="0"/>
              <a:t>목부분을</a:t>
            </a:r>
            <a:r>
              <a:rPr lang="ko-KR" altLang="en-US" dirty="0" smtClean="0"/>
              <a:t> 세로로 늘려서 줄</a:t>
            </a:r>
            <a:r>
              <a:rPr lang="ko-KR" altLang="en-US" baseline="0" dirty="0" smtClean="0"/>
              <a:t> 간에 간격이 넓어지게 해서</a:t>
            </a:r>
            <a:r>
              <a:rPr lang="en-US" altLang="ko-KR" baseline="0" dirty="0" smtClean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여기까지 발표를 마치겠습니다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839CF-BADB-470E-AE28-E05EF62036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9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2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9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57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6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9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7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87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6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66810" y="3297885"/>
            <a:ext cx="5282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spc="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Guitar </a:t>
            </a:r>
            <a:r>
              <a:rPr lang="ko-KR" altLang="en-US" sz="3000" spc="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소개</a:t>
            </a:r>
            <a:endParaRPr lang="ko-KR" altLang="en-US" sz="3000" spc="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16308" y="5473480"/>
            <a:ext cx="2098651" cy="3693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Pub돋움체 Medium" panose="00000600000000000000" pitchFamily="2" charset="-127"/>
              </a:rPr>
              <a:t>201602119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Pub돋움체 Medium" panose="00000600000000000000" pitchFamily="2" charset="-127"/>
              </a:rPr>
              <a:t>유진솔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KoPub돋움체 Medium" panose="00000600000000000000" pitchFamily="2" charset="-127"/>
            </a:endParaRP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 bwMode="auto"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 bwMode="auto"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 bwMode="auto"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 bwMode="auto"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 bwMode="auto"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 bwMode="auto"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 bwMode="auto"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 bwMode="auto"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 bwMode="auto"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576241" y="5019080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-758692" y="5019080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188292" y="4937858"/>
            <a:ext cx="2649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600" dirty="0">
                <a:ea typeface="-윤고딕310" panose="02030504000101010101" pitchFamily="18" charset="-127"/>
              </a:rPr>
              <a:t>2</a:t>
            </a:r>
            <a:r>
              <a:rPr lang="ko-KR" altLang="en-US" sz="2400" spc="600" dirty="0">
                <a:ea typeface="-윤고딕310" panose="02030504000101010101" pitchFamily="18" charset="-127"/>
              </a:rPr>
              <a:t>팀</a:t>
            </a:r>
            <a:r>
              <a:rPr lang="en-US" altLang="ko-KR" sz="2400" spc="600" dirty="0">
                <a:latin typeface="Adobe Garamond Pro Bold" panose="02020702060506020403" pitchFamily="18" charset="0"/>
                <a:ea typeface="-윤고딕310" panose="02030504000101010101" pitchFamily="18" charset="-127"/>
              </a:rPr>
              <a:t>Ensemble</a:t>
            </a:r>
            <a:endParaRPr lang="ko-KR" altLang="en-US" sz="24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3982" y="524747"/>
            <a:ext cx="2666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 smtClean="0"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2400" spc="6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3627" y="996905"/>
            <a:ext cx="2487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 bwMode="auto">
          <a:xfrm rot="19588219">
            <a:off x="358154" y="163320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33654" y="1569051"/>
            <a:ext cx="447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spc="300" dirty="0" smtClean="0">
                <a:latin typeface="+mj-lt"/>
                <a:ea typeface="+mj-ea"/>
              </a:rPr>
              <a:t>핵심 기술 </a:t>
            </a:r>
            <a:endParaRPr lang="en-US" altLang="ko-KR" sz="2000" spc="300" dirty="0" smtClean="0">
              <a:latin typeface="+mj-lt"/>
              <a:ea typeface="+mj-ea"/>
            </a:endParaRPr>
          </a:p>
          <a:p>
            <a:r>
              <a:rPr lang="en-US" altLang="ko-KR" sz="2000" spc="300" dirty="0" smtClean="0">
                <a:latin typeface="+mj-lt"/>
                <a:ea typeface="+mj-ea"/>
              </a:rPr>
              <a:t>   -</a:t>
            </a:r>
            <a:r>
              <a:rPr lang="ko-KR" altLang="en-US" sz="2000" spc="300" dirty="0" smtClean="0">
                <a:latin typeface="+mj-lt"/>
                <a:ea typeface="+mj-ea"/>
              </a:rPr>
              <a:t>가상 환경 속의 기타를 연주</a:t>
            </a:r>
            <a:endParaRPr lang="ko-KR" altLang="en-US" sz="2000" spc="300" dirty="0">
              <a:latin typeface="+mj-lt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3975" y="2459466"/>
            <a:ext cx="3911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latin typeface="+mj-lt"/>
                <a:ea typeface="+mj-ea"/>
              </a:rPr>
              <a:t>2. </a:t>
            </a:r>
            <a:r>
              <a:rPr lang="ko-KR" altLang="en-US" sz="2000" spc="300" dirty="0" smtClean="0">
                <a:latin typeface="+mj-lt"/>
                <a:ea typeface="+mj-ea"/>
              </a:rPr>
              <a:t>이 기술을 왜 써야 할까</a:t>
            </a:r>
            <a:r>
              <a:rPr lang="en-US" altLang="ko-KR" sz="2000" spc="300" dirty="0" smtClean="0">
                <a:latin typeface="+mj-lt"/>
                <a:ea typeface="+mj-ea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12512" y="3166121"/>
            <a:ext cx="3174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latin typeface="+mj-lt"/>
                <a:ea typeface="+mj-ea"/>
              </a:rPr>
              <a:t>3. </a:t>
            </a:r>
            <a:r>
              <a:rPr lang="ko-KR" altLang="en-US" sz="2000" spc="300" dirty="0" err="1" smtClean="0">
                <a:latin typeface="+mj-lt"/>
                <a:ea typeface="+mj-ea"/>
              </a:rPr>
              <a:t>키넥트</a:t>
            </a:r>
            <a:r>
              <a:rPr lang="en-US" altLang="ko-KR" sz="2000" spc="300" dirty="0" smtClean="0">
                <a:latin typeface="+mj-lt"/>
                <a:ea typeface="+mj-ea"/>
              </a:rPr>
              <a:t>(Kinect)</a:t>
            </a:r>
            <a:r>
              <a:rPr lang="ko-KR" altLang="en-US" sz="2000" spc="300" dirty="0" smtClean="0">
                <a:latin typeface="+mj-lt"/>
                <a:ea typeface="+mj-ea"/>
              </a:rPr>
              <a:t>란</a:t>
            </a:r>
            <a:r>
              <a:rPr lang="en-US" altLang="ko-KR" sz="2000" spc="300" dirty="0" smtClean="0">
                <a:latin typeface="+mj-lt"/>
                <a:ea typeface="+mj-ea"/>
              </a:rPr>
              <a:t>?</a:t>
            </a:r>
          </a:p>
          <a:p>
            <a:r>
              <a:rPr lang="en-US" altLang="ko-KR" sz="2000" spc="300" dirty="0">
                <a:latin typeface="+mj-lt"/>
                <a:ea typeface="+mj-ea"/>
              </a:rPr>
              <a:t> </a:t>
            </a:r>
            <a:r>
              <a:rPr lang="en-US" altLang="ko-KR" sz="2000" spc="300" dirty="0" smtClean="0">
                <a:latin typeface="+mj-lt"/>
                <a:ea typeface="+mj-ea"/>
              </a:rPr>
              <a:t>  -Skeleton</a:t>
            </a:r>
            <a:r>
              <a:rPr lang="ko-KR" altLang="en-US" sz="2000" spc="300" dirty="0" smtClean="0">
                <a:latin typeface="+mj-lt"/>
                <a:ea typeface="+mj-ea"/>
              </a:rPr>
              <a:t>과 </a:t>
            </a:r>
            <a:r>
              <a:rPr lang="en-US" altLang="ko-KR" sz="2000" spc="300" dirty="0" smtClean="0">
                <a:latin typeface="+mj-lt"/>
                <a:ea typeface="+mj-ea"/>
              </a:rPr>
              <a:t>Joint</a:t>
            </a:r>
            <a:endParaRPr lang="ko-KR" altLang="en-US" sz="2000" spc="300" dirty="0">
              <a:latin typeface="+mj-lt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33654" y="4036871"/>
            <a:ext cx="447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latin typeface="+mj-lt"/>
                <a:ea typeface="+mj-ea"/>
              </a:rPr>
              <a:t>4. </a:t>
            </a:r>
            <a:r>
              <a:rPr lang="ko-KR" altLang="en-US" sz="2000" spc="300" dirty="0" smtClean="0">
                <a:latin typeface="+mj-lt"/>
                <a:ea typeface="+mj-ea"/>
              </a:rPr>
              <a:t>기술 세부 설명</a:t>
            </a:r>
            <a:endParaRPr lang="en-US" altLang="ko-KR" sz="2000" spc="300" dirty="0" smtClean="0">
              <a:latin typeface="+mj-lt"/>
              <a:ea typeface="+mj-ea"/>
            </a:endParaRPr>
          </a:p>
          <a:p>
            <a:r>
              <a:rPr lang="en-US" altLang="ko-KR" sz="2000" spc="300" dirty="0">
                <a:latin typeface="+mj-lt"/>
                <a:ea typeface="+mj-ea"/>
              </a:rPr>
              <a:t> </a:t>
            </a:r>
            <a:r>
              <a:rPr lang="en-US" altLang="ko-KR" sz="2000" spc="300" dirty="0" smtClean="0">
                <a:latin typeface="+mj-lt"/>
                <a:ea typeface="+mj-ea"/>
              </a:rPr>
              <a:t>  -</a:t>
            </a:r>
            <a:r>
              <a:rPr lang="ko-KR" altLang="en-US" sz="2000" spc="300" dirty="0" smtClean="0">
                <a:latin typeface="+mj-lt"/>
                <a:ea typeface="+mj-ea"/>
              </a:rPr>
              <a:t>기타 연주를 구현하는 방법</a:t>
            </a:r>
            <a:r>
              <a:rPr lang="en-US" altLang="ko-KR" sz="2000" spc="300" dirty="0" smtClean="0">
                <a:latin typeface="+mj-lt"/>
                <a:ea typeface="+mj-ea"/>
              </a:rPr>
              <a:t> </a:t>
            </a:r>
            <a:endParaRPr lang="ko-KR" altLang="en-US" sz="2000" spc="300" dirty="0">
              <a:latin typeface="+mj-lt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017205" y="1017156"/>
            <a:ext cx="0" cy="4921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>
            <a:spLocks/>
          </p:cNvSpPr>
          <p:nvPr/>
        </p:nvSpPr>
        <p:spPr bwMode="auto">
          <a:xfrm rot="3259799">
            <a:off x="2412514" y="1464140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  <a:ea typeface="+mj-ea"/>
            </a:endParaRPr>
          </a:p>
        </p:txBody>
      </p:sp>
      <p:sp>
        <p:nvSpPr>
          <p:cNvPr id="30" name="Freeform 47"/>
          <p:cNvSpPr>
            <a:spLocks/>
          </p:cNvSpPr>
          <p:nvPr/>
        </p:nvSpPr>
        <p:spPr bwMode="auto">
          <a:xfrm rot="3259799">
            <a:off x="2412517" y="2244762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  <a:ea typeface="+mj-ea"/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rot="3259799">
            <a:off x="2397141" y="3076908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  <a:ea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758989" y="0"/>
            <a:ext cx="3450182" cy="3445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 rot="3259799">
            <a:off x="2412519" y="3938464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  <a:ea typeface="+mj-ea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-576241" y="5026388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758692" y="5026388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47"/>
          <p:cNvSpPr>
            <a:spLocks/>
          </p:cNvSpPr>
          <p:nvPr/>
        </p:nvSpPr>
        <p:spPr bwMode="auto">
          <a:xfrm rot="3259799">
            <a:off x="2393406" y="4751576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+mj-lt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33654" y="4826333"/>
            <a:ext cx="290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>
                <a:latin typeface="+mj-lt"/>
                <a:ea typeface="+mj-ea"/>
              </a:rPr>
              <a:t>5</a:t>
            </a:r>
            <a:r>
              <a:rPr lang="en-US" altLang="ko-KR" sz="2000" spc="300" dirty="0" smtClean="0">
                <a:latin typeface="+mj-lt"/>
                <a:ea typeface="+mj-ea"/>
              </a:rPr>
              <a:t>. </a:t>
            </a:r>
            <a:r>
              <a:rPr lang="ko-KR" altLang="en-US" sz="2000" spc="300" dirty="0" smtClean="0">
                <a:latin typeface="+mj-lt"/>
                <a:ea typeface="+mj-ea"/>
              </a:rPr>
              <a:t>결론과 발전 방향</a:t>
            </a:r>
            <a:endParaRPr lang="ko-KR" altLang="en-US" sz="2000" spc="3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13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 flipV="1">
            <a:off x="1029766" y="956753"/>
            <a:ext cx="5628009" cy="18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55066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나눔고딕" pitchFamily="50" charset="-127"/>
                <a:ea typeface="나눔고딕" pitchFamily="50" charset="-127"/>
              </a:rPr>
              <a:t>핵심 기술 </a:t>
            </a:r>
            <a:r>
              <a:rPr lang="en-US" altLang="ko-KR" sz="2000" spc="300" dirty="0" smtClean="0"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2000" spc="300" dirty="0" smtClean="0">
                <a:latin typeface="나눔고딕" pitchFamily="50" charset="-127"/>
                <a:ea typeface="나눔고딕" pitchFamily="50" charset="-127"/>
              </a:rPr>
              <a:t>가상환경 속의 기타를 연주</a:t>
            </a:r>
            <a:endParaRPr lang="ko-KR" altLang="en-US" sz="2000" spc="3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4584" y="1138562"/>
            <a:ext cx="8201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 smtClean="0"/>
              <a:t>Unity </a:t>
            </a:r>
            <a:r>
              <a:rPr lang="ko-KR" altLang="en-US" sz="2000" dirty="0" smtClean="0"/>
              <a:t>환경에 기타 객체를 미리 띄운다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Kinect </a:t>
            </a:r>
            <a:r>
              <a:rPr lang="ko-KR" altLang="en-US" sz="2000" dirty="0" smtClean="0"/>
              <a:t>기기를 이용하여 </a:t>
            </a:r>
            <a:r>
              <a:rPr lang="en-US" altLang="ko-KR" sz="2000" dirty="0" smtClean="0"/>
              <a:t>Unity </a:t>
            </a:r>
            <a:r>
              <a:rPr lang="ko-KR" altLang="en-US" sz="2000" dirty="0" smtClean="0"/>
              <a:t>환경에서 사람의 몸을 </a:t>
            </a:r>
            <a:r>
              <a:rPr lang="en-US" altLang="ko-KR" sz="2000" dirty="0" smtClean="0"/>
              <a:t>cube</a:t>
            </a:r>
            <a:r>
              <a:rPr lang="ko-KR" altLang="en-US" sz="2000" dirty="0" smtClean="0"/>
              <a:t>객체로써 인식한다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 smtClean="0"/>
              <a:t>기타의 </a:t>
            </a:r>
            <a:r>
              <a:rPr lang="en-US" altLang="ko-KR" sz="2000" dirty="0" smtClean="0"/>
              <a:t>neck </a:t>
            </a:r>
            <a:r>
              <a:rPr lang="ko-KR" altLang="en-US" sz="2000" dirty="0" smtClean="0"/>
              <a:t>부분에 손이 닿으면 그 </a:t>
            </a:r>
            <a:r>
              <a:rPr lang="ko-KR" altLang="en-US" sz="2000" u="sng" dirty="0" smtClean="0"/>
              <a:t>위치에 따라 기타 코드가 변경</a:t>
            </a:r>
            <a:r>
              <a:rPr lang="ko-KR" altLang="en-US" sz="2000" dirty="0" smtClean="0"/>
              <a:t>된다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 smtClean="0"/>
              <a:t>기타 </a:t>
            </a:r>
            <a:r>
              <a:rPr lang="en-US" altLang="ko-KR" sz="2000" dirty="0" smtClean="0"/>
              <a:t>body</a:t>
            </a:r>
            <a:r>
              <a:rPr lang="ko-KR" altLang="en-US" sz="2000" dirty="0" smtClean="0"/>
              <a:t>의 사운드 홀 부분에 손이 닿으면 변경된 코드에 맞게 소리가 재생된다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5" name="2018-10-10_kinect_guitar_편집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5185" y="3391080"/>
            <a:ext cx="3762575" cy="23888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65101" y="5778756"/>
            <a:ext cx="22698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사용자가 바라보는 화면</a:t>
            </a:r>
            <a:endParaRPr lang="ko-KR" altLang="en-US" sz="15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47044"/>
            <a:ext cx="4246813" cy="2286534"/>
          </a:xfrm>
          <a:prstGeom prst="rect">
            <a:avLst/>
          </a:prstGeom>
        </p:spPr>
      </p:pic>
      <p:cxnSp>
        <p:nvCxnSpPr>
          <p:cNvPr id="62" name="꺾인 연결선 61"/>
          <p:cNvCxnSpPr>
            <a:endCxn id="25" idx="1"/>
          </p:cNvCxnSpPr>
          <p:nvPr/>
        </p:nvCxnSpPr>
        <p:spPr>
          <a:xfrm>
            <a:off x="7369629" y="5727957"/>
            <a:ext cx="595472" cy="21238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9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4201760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32067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smtClean="0">
                <a:latin typeface="나눔고딕" pitchFamily="50" charset="-127"/>
                <a:ea typeface="나눔고딕" pitchFamily="50" charset="-127"/>
              </a:rPr>
              <a:t>이 기술을 왜 써야 할까</a:t>
            </a:r>
            <a:r>
              <a:rPr lang="en-US" altLang="ko-KR" sz="2400" spc="3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400" spc="3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534" y="1156525"/>
            <a:ext cx="80121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/>
              <a:t>기존의 </a:t>
            </a:r>
            <a:r>
              <a:rPr lang="en-US" altLang="ko-KR" sz="2000" dirty="0" smtClean="0"/>
              <a:t>Strings Kit</a:t>
            </a:r>
          </a:p>
          <a:p>
            <a:endParaRPr lang="en-US" altLang="ko-K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err="1" smtClean="0"/>
              <a:t>아두이노</a:t>
            </a:r>
            <a:r>
              <a:rPr lang="ko-KR" altLang="en-US" sz="2000" dirty="0" smtClean="0"/>
              <a:t> 보드와 센서들이 부착된 </a:t>
            </a:r>
            <a:r>
              <a:rPr lang="en-US" altLang="ko-KR" sz="2000" dirty="0" smtClean="0"/>
              <a:t>Kit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Target</a:t>
            </a:r>
            <a:r>
              <a:rPr lang="ko-KR" altLang="en-US" sz="2000" dirty="0" smtClean="0"/>
              <a:t>을 인식하여 가상의 기타를 생성한다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smtClean="0"/>
              <a:t>가속도에 따라 기타 연주 세기를 조절하기 위한 초크가 필요하다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2000" dirty="0" err="1" smtClean="0"/>
              <a:t>아두이노에</a:t>
            </a:r>
            <a:r>
              <a:rPr lang="ko-KR" altLang="en-US" sz="2000" dirty="0" smtClean="0"/>
              <a:t> 연결되는 </a:t>
            </a:r>
            <a:r>
              <a:rPr lang="en-US" altLang="ko-KR" sz="2000" dirty="0"/>
              <a:t>B</a:t>
            </a:r>
            <a:r>
              <a:rPr lang="en-US" altLang="ko-KR" sz="2000" dirty="0" smtClean="0"/>
              <a:t>readboard</a:t>
            </a:r>
            <a:r>
              <a:rPr lang="ko-KR" altLang="en-US" sz="2000" dirty="0" smtClean="0"/>
              <a:t>에 꽂을 수 있는 기타 코드를 바꾸어 주는 버튼의 수에 한계가 있어서 구현 가능한 코드의 개수가 많지 않다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3823" y="3933353"/>
            <a:ext cx="83069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/>
              <a:t>Kinect &amp; Unity</a:t>
            </a:r>
            <a:r>
              <a:rPr lang="ko-KR" altLang="en-US" sz="2000" dirty="0" smtClean="0"/>
              <a:t>를 이용한 기타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1. Kinect</a:t>
            </a:r>
            <a:r>
              <a:rPr lang="ko-KR" altLang="en-US" sz="2000" dirty="0" smtClean="0"/>
              <a:t>로 사람이 인식되면 </a:t>
            </a:r>
            <a:r>
              <a:rPr lang="en-US" altLang="ko-KR" sz="2000" dirty="0" smtClean="0"/>
              <a:t>unity</a:t>
            </a:r>
            <a:r>
              <a:rPr lang="ko-KR" altLang="en-US" sz="2000" dirty="0" smtClean="0"/>
              <a:t>환경에 직접 </a:t>
            </a:r>
            <a:r>
              <a:rPr lang="ko-KR" altLang="en-US" sz="2000" u="sng" dirty="0" smtClean="0"/>
              <a:t>사람 객체</a:t>
            </a:r>
            <a:r>
              <a:rPr lang="ko-KR" altLang="en-US" sz="2000" dirty="0" smtClean="0"/>
              <a:t>를 띄워주기 때문에 따로 </a:t>
            </a:r>
            <a:r>
              <a:rPr lang="en-US" altLang="ko-KR" sz="2000" dirty="0" smtClean="0"/>
              <a:t>kit</a:t>
            </a:r>
            <a:r>
              <a:rPr lang="ko-KR" altLang="en-US" sz="2000" dirty="0" smtClean="0"/>
              <a:t>를 들고 있을 필요가 없다</a:t>
            </a:r>
            <a:r>
              <a:rPr lang="en-US" altLang="ko-KR" sz="2000" dirty="0" smtClean="0"/>
              <a:t>. </a:t>
            </a:r>
          </a:p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사람을 객체로 인식하기 때문에 어느 위치에서도 손을 인식할 수 있어 기타 앞에 손이 보여짐으로써 연주를 더욱 실감나게 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기타에 코드 객체를 여러 개 둘 수 있기 때문에 구현할 수 있는 기타 코드의 수가 많아진다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4430117" y="3382883"/>
            <a:ext cx="801409" cy="780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8674566" y="1054421"/>
            <a:ext cx="3334344" cy="1654157"/>
            <a:chOff x="6998826" y="2586682"/>
            <a:chExt cx="3152448" cy="146989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8826" y="2586682"/>
              <a:ext cx="2905224" cy="1469890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9105005" y="2762971"/>
              <a:ext cx="1046269" cy="474499"/>
              <a:chOff x="9105003" y="2384811"/>
              <a:chExt cx="2172748" cy="858258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27236" y="2384811"/>
                <a:ext cx="2050515" cy="713143"/>
                <a:chOff x="5495757" y="185398"/>
                <a:chExt cx="4552623" cy="1616668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5495757" y="185398"/>
                  <a:ext cx="4170003" cy="1616668"/>
                </a:xfrm>
                <a:prstGeom prst="rect">
                  <a:avLst/>
                </a:prstGeom>
                <a:blipFill>
                  <a:blip r:embed="rId4">
                    <a:alphaModFix amt="80000"/>
                  </a:blip>
                  <a:tile tx="0" ty="0" sx="100000" sy="100000" flip="none" algn="tl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6187" y="259744"/>
                  <a:ext cx="2159408" cy="1423987"/>
                </a:xfrm>
                <a:prstGeom prst="rect">
                  <a:avLst/>
                </a:prstGeom>
              </p:spPr>
            </p:pic>
            <p:pic>
              <p:nvPicPr>
                <p:cNvPr id="28" name="Picture 2" descr="ìëì´ë¸ ë²í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4375" b="82188" l="15469" r="3484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83" t="62744" r="60316" b="14600"/>
                <a:stretch/>
              </p:blipFill>
              <p:spPr bwMode="auto">
                <a:xfrm rot="3024778">
                  <a:off x="5860941" y="416034"/>
                  <a:ext cx="811783" cy="6923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ìëì´ë¸ ë²í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83" t="62744" r="60316" b="14600"/>
                <a:stretch/>
              </p:blipFill>
              <p:spPr bwMode="auto">
                <a:xfrm rot="3024778">
                  <a:off x="6221276" y="411371"/>
                  <a:ext cx="811783" cy="6923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ìëì´ë¸ ë²í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83" t="62744" r="60316" b="14600"/>
                <a:stretch/>
              </p:blipFill>
              <p:spPr bwMode="auto">
                <a:xfrm rot="3024778">
                  <a:off x="6961848" y="401357"/>
                  <a:ext cx="811783" cy="6923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ìëì´ë¸ ë²í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83" t="62744" r="60316" b="14600"/>
                <a:stretch/>
              </p:blipFill>
              <p:spPr bwMode="auto">
                <a:xfrm rot="3024778">
                  <a:off x="6584857" y="406243"/>
                  <a:ext cx="811783" cy="6923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직사각형 31"/>
                <p:cNvSpPr/>
                <p:nvPr/>
              </p:nvSpPr>
              <p:spPr>
                <a:xfrm>
                  <a:off x="7799957" y="228804"/>
                  <a:ext cx="1811437" cy="1496578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7624619" y="443338"/>
                  <a:ext cx="2423761" cy="883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FF0000"/>
                      </a:solidFill>
                    </a:rPr>
                    <a:t>Target</a:t>
                  </a:r>
                </a:p>
              </p:txBody>
            </p:sp>
          </p:grpSp>
          <p:pic>
            <p:nvPicPr>
              <p:cNvPr id="34" name="Picture 6" descr="ìëì´ë¸ ì ì¸ì  ì¼ì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600" b="98400" l="1000" r="988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340000">
                <a:off x="9105003" y="2491673"/>
                <a:ext cx="676319" cy="751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그룹 39"/>
            <p:cNvGrpSpPr/>
            <p:nvPr/>
          </p:nvGrpSpPr>
          <p:grpSpPr>
            <a:xfrm>
              <a:off x="7398189" y="2680175"/>
              <a:ext cx="338980" cy="344018"/>
              <a:chOff x="9812294" y="207390"/>
              <a:chExt cx="1128044" cy="1130360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8006" y="469758"/>
                <a:ext cx="796623" cy="605627"/>
              </a:xfrm>
              <a:prstGeom prst="rect">
                <a:avLst/>
              </a:prstGeom>
            </p:spPr>
          </p:pic>
          <p:sp>
            <p:nvSpPr>
              <p:cNvPr id="36" name="눈물 방울 35"/>
              <p:cNvSpPr/>
              <p:nvPr/>
            </p:nvSpPr>
            <p:spPr>
              <a:xfrm rot="2725211">
                <a:off x="9811136" y="208548"/>
                <a:ext cx="1130360" cy="1128044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43" name="직선 화살표 연결선 42"/>
          <p:cNvCxnSpPr/>
          <p:nvPr/>
        </p:nvCxnSpPr>
        <p:spPr>
          <a:xfrm flipV="1">
            <a:off x="9401148" y="618469"/>
            <a:ext cx="405301" cy="5871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574740" y="278433"/>
            <a:ext cx="9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초크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11282199" y="740380"/>
            <a:ext cx="170695" cy="5137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890416" y="407383"/>
            <a:ext cx="76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Kit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1263637" y="1453622"/>
            <a:ext cx="160959" cy="15326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917201" y="2987390"/>
            <a:ext cx="12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00006" y="35524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해결</a:t>
            </a:r>
            <a:endParaRPr lang="ko-KR" altLang="en-US" dirty="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" t="11443" r="157" b="12060"/>
          <a:stretch/>
        </p:blipFill>
        <p:spPr>
          <a:xfrm>
            <a:off x="8674566" y="3801803"/>
            <a:ext cx="3314447" cy="1799923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 flipV="1">
            <a:off x="9986064" y="4068525"/>
            <a:ext cx="123567" cy="3558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71723" y="3777361"/>
            <a:ext cx="114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코드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ko-KR" altLang="en-US" dirty="0" smtClean="0">
                <a:solidFill>
                  <a:srgbClr val="FF0000"/>
                </a:solidFill>
              </a:rPr>
              <a:t>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 rot="1140956">
            <a:off x="9645210" y="4435116"/>
            <a:ext cx="690738" cy="167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Picture 2" descr="ìëì´ë¸ ë²í¼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3" t="62744" r="60316" b="14600"/>
          <a:stretch/>
        </p:blipFill>
        <p:spPr bwMode="auto">
          <a:xfrm rot="3024778">
            <a:off x="11007606" y="1313229"/>
            <a:ext cx="229545" cy="1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11009226" y="1323602"/>
            <a:ext cx="483891" cy="133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808647" y="5798813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32083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43179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 err="1" smtClean="0">
                <a:latin typeface="나눔고딕" pitchFamily="50" charset="-127"/>
                <a:ea typeface="나눔고딕" pitchFamily="50" charset="-127"/>
              </a:rPr>
              <a:t>키넥트</a:t>
            </a:r>
            <a:r>
              <a:rPr lang="en-US" altLang="ko-KR" sz="2400" spc="300" dirty="0" smtClean="0">
                <a:latin typeface="나눔고딕" pitchFamily="50" charset="-127"/>
                <a:ea typeface="나눔고딕" pitchFamily="50" charset="-127"/>
              </a:rPr>
              <a:t>(Kinect)</a:t>
            </a:r>
            <a:r>
              <a:rPr lang="ko-KR" altLang="en-US" sz="2400" spc="300" dirty="0" smtClean="0">
                <a:latin typeface="나눔고딕" pitchFamily="50" charset="-127"/>
                <a:ea typeface="나눔고딕" pitchFamily="50" charset="-127"/>
              </a:rPr>
              <a:t>란</a:t>
            </a:r>
            <a:r>
              <a:rPr lang="en-US" altLang="ko-KR" sz="2400" spc="3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2400" spc="3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115" y="1268923"/>
            <a:ext cx="8581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Controller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없이 </a:t>
            </a:r>
            <a:r>
              <a:rPr lang="ko-KR" altLang="en-US" sz="2000" dirty="0" smtClean="0"/>
              <a:t>사용자의 </a:t>
            </a:r>
            <a:r>
              <a:rPr lang="ko-KR" altLang="en-US" sz="2000" dirty="0"/>
              <a:t>신체를 이용하여 게임과 엔터테인먼트를 경험할 수 </a:t>
            </a:r>
            <a:r>
              <a:rPr lang="ko-KR" altLang="en-US" sz="2000" dirty="0" smtClean="0"/>
              <a:t>있는 </a:t>
            </a:r>
            <a:r>
              <a:rPr lang="en-US" altLang="ko-KR" sz="2000" dirty="0" smtClean="0"/>
              <a:t>Xbox</a:t>
            </a:r>
            <a:r>
              <a:rPr lang="ko-KR" altLang="en-US" sz="2000" dirty="0" smtClean="0"/>
              <a:t>와 </a:t>
            </a:r>
            <a:r>
              <a:rPr lang="ko-KR" altLang="en-US" sz="2000" dirty="0"/>
              <a:t>연결해서 사용하는 </a:t>
            </a:r>
            <a:r>
              <a:rPr lang="ko-KR" altLang="en-US" sz="2000" dirty="0" smtClean="0"/>
              <a:t>기기이다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Kinect</a:t>
            </a:r>
            <a:r>
              <a:rPr lang="ko-KR" altLang="en-US" sz="2000" dirty="0" smtClean="0"/>
              <a:t>에 내장된 센서들을 </a:t>
            </a:r>
            <a:r>
              <a:rPr lang="ko-KR" altLang="en-US" sz="2000" dirty="0"/>
              <a:t>통해 </a:t>
            </a:r>
            <a:r>
              <a:rPr lang="ko-KR" altLang="en-US" sz="2000" dirty="0" smtClean="0"/>
              <a:t>실시간으로 사용자의 </a:t>
            </a:r>
            <a:r>
              <a:rPr lang="ko-KR" altLang="en-US" sz="2000" dirty="0"/>
              <a:t>동작을 </a:t>
            </a:r>
            <a:r>
              <a:rPr lang="ko-KR" altLang="en-US" sz="2000" dirty="0" smtClean="0"/>
              <a:t>인식하고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사람을 관절단위로 인식할 수 있다</a:t>
            </a:r>
            <a:r>
              <a:rPr lang="en-US" altLang="ko-KR" sz="2000" dirty="0" smtClean="0"/>
              <a:t>. (Depth</a:t>
            </a:r>
            <a:r>
              <a:rPr lang="ko-KR" altLang="en-US" sz="2000" dirty="0" smtClean="0"/>
              <a:t> 정보</a:t>
            </a:r>
            <a:r>
              <a:rPr lang="en-US" altLang="ko-KR" sz="2000" dirty="0" smtClean="0"/>
              <a:t>(3D), RGB</a:t>
            </a:r>
            <a:r>
              <a:rPr lang="ko-KR" altLang="en-US" sz="2000" dirty="0" smtClean="0"/>
              <a:t>영상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관절 추적</a:t>
            </a:r>
            <a:r>
              <a:rPr lang="en-US" altLang="ko-KR" sz="2000" dirty="0" smtClean="0"/>
              <a:t>) 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적외선 </a:t>
            </a:r>
            <a:r>
              <a:rPr lang="ko-KR" altLang="en-US" sz="2000" dirty="0"/>
              <a:t>반사된 픽셀들을 분석해서 이미지 소프트웨어가 플레이어를 </a:t>
            </a:r>
            <a:r>
              <a:rPr lang="ko-KR" altLang="en-US" sz="2000" dirty="0" smtClean="0"/>
              <a:t>인식해낸다</a:t>
            </a:r>
            <a:r>
              <a:rPr lang="en-US" altLang="ko-KR" sz="2000" dirty="0" smtClean="0"/>
              <a:t>. (</a:t>
            </a:r>
            <a:r>
              <a:rPr lang="ko-KR" altLang="en-US" sz="2000" dirty="0" smtClean="0"/>
              <a:t>픽셀 당 거리 측정 등</a:t>
            </a:r>
            <a:r>
              <a:rPr lang="en-US" altLang="ko-KR" sz="2000" dirty="0" smtClean="0"/>
              <a:t>)</a:t>
            </a:r>
          </a:p>
          <a:p>
            <a:endParaRPr lang="ko-KR" altLang="en-US" sz="20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30" y="3977051"/>
            <a:ext cx="3157280" cy="26363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44" y="3977051"/>
            <a:ext cx="2847457" cy="26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6609284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08066" y="499841"/>
            <a:ext cx="815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 smtClean="0">
                <a:latin typeface="나눔고딕" pitchFamily="50" charset="-127"/>
                <a:ea typeface="나눔고딕" pitchFamily="50" charset="-127"/>
              </a:rPr>
              <a:t>키넥트</a:t>
            </a:r>
            <a:r>
              <a:rPr lang="en-US" altLang="ko-KR" sz="2400" spc="300" dirty="0" smtClean="0">
                <a:latin typeface="나눔고딕" pitchFamily="50" charset="-127"/>
                <a:ea typeface="나눔고딕" pitchFamily="50" charset="-127"/>
              </a:rPr>
              <a:t>(Kinect)</a:t>
            </a:r>
            <a:r>
              <a:rPr lang="ko-KR" altLang="en-US" sz="2400" spc="300" dirty="0" smtClean="0">
                <a:latin typeface="나눔고딕" pitchFamily="50" charset="-127"/>
                <a:ea typeface="나눔고딕" pitchFamily="50" charset="-127"/>
              </a:rPr>
              <a:t>란</a:t>
            </a:r>
            <a:r>
              <a:rPr lang="en-US" altLang="ko-KR" sz="2400" spc="300" dirty="0" smtClean="0">
                <a:latin typeface="나눔고딕" pitchFamily="50" charset="-127"/>
                <a:ea typeface="나눔고딕" pitchFamily="50" charset="-127"/>
              </a:rPr>
              <a:t>? </a:t>
            </a:r>
            <a:r>
              <a:rPr lang="en-US" altLang="ko-KR" sz="2000" spc="300" dirty="0" smtClean="0">
                <a:latin typeface="나눔고딕" pitchFamily="50" charset="-127"/>
                <a:ea typeface="나눔고딕" pitchFamily="50" charset="-127"/>
              </a:rPr>
              <a:t>-Skeleton</a:t>
            </a:r>
            <a:r>
              <a:rPr lang="ko-KR" altLang="en-US" sz="2000" spc="300" dirty="0" smtClean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2000" spc="300" dirty="0" smtClean="0">
                <a:latin typeface="나눔고딕" pitchFamily="50" charset="-127"/>
                <a:ea typeface="나눔고딕" pitchFamily="50" charset="-127"/>
              </a:rPr>
              <a:t>Joint</a:t>
            </a:r>
            <a:endParaRPr lang="ko-KR" altLang="en-US" sz="2000" spc="3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10" y="1143160"/>
            <a:ext cx="4193654" cy="336047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143801"/>
            <a:ext cx="4021712" cy="3334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61181" y="4539890"/>
            <a:ext cx="86109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- Skeleton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추적중인 인체 자체</a:t>
            </a:r>
            <a:r>
              <a:rPr lang="en-US" altLang="ko-KR" sz="2000" dirty="0" smtClean="0"/>
              <a:t>, Joint : </a:t>
            </a:r>
            <a:r>
              <a:rPr lang="ko-KR" altLang="en-US" sz="2000" dirty="0" err="1" smtClean="0"/>
              <a:t>키넥트가</a:t>
            </a:r>
            <a:r>
              <a:rPr lang="ko-KR" altLang="en-US" sz="2000" dirty="0" smtClean="0"/>
              <a:t> 추적중인 인체의 특정 부분</a:t>
            </a:r>
            <a:endParaRPr lang="en-US" altLang="ko-KR" sz="2000" dirty="0" smtClean="0"/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각 부위는 </a:t>
            </a:r>
            <a:r>
              <a:rPr lang="en-US" altLang="ko-KR" sz="2000" dirty="0" err="1" smtClean="0"/>
              <a:t>JointID</a:t>
            </a:r>
            <a:r>
              <a:rPr lang="ko-KR" altLang="en-US" sz="2000" dirty="0" smtClean="0"/>
              <a:t>로 선언 되어 있어서 특정 신체 부위를 좌표를 추적하여 추출해낼 수 있다</a:t>
            </a:r>
            <a:r>
              <a:rPr lang="en-US" altLang="ko-KR" sz="2000" dirty="0" smtClean="0"/>
              <a:t>.  (ex. </a:t>
            </a:r>
            <a:r>
              <a:rPr lang="en-US" altLang="ko-KR" sz="2000" dirty="0" err="1" smtClean="0"/>
              <a:t>JointID.HandRight</a:t>
            </a:r>
            <a:r>
              <a:rPr lang="en-US" altLang="ko-KR" sz="2000" dirty="0" smtClean="0"/>
              <a:t>)</a:t>
            </a:r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각 </a:t>
            </a:r>
            <a:r>
              <a:rPr lang="en-US" altLang="ko-KR" sz="2000" dirty="0" smtClean="0"/>
              <a:t>joint</a:t>
            </a:r>
            <a:r>
              <a:rPr lang="ko-KR" altLang="en-US" sz="2000" dirty="0" smtClean="0"/>
              <a:t>부분은 하나의 </a:t>
            </a:r>
            <a:r>
              <a:rPr lang="en-US" altLang="ko-KR" sz="2000" dirty="0" smtClean="0"/>
              <a:t>cube </a:t>
            </a:r>
            <a:r>
              <a:rPr lang="ko-KR" altLang="en-US" sz="2000" dirty="0" smtClean="0"/>
              <a:t>객체로써 구분된다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- </a:t>
            </a:r>
            <a:r>
              <a:rPr lang="ko-KR" altLang="en-US" sz="2000" dirty="0" smtClean="0"/>
              <a:t>총 </a:t>
            </a:r>
            <a:r>
              <a:rPr lang="en-US" altLang="ko-KR" sz="2000" dirty="0" smtClean="0"/>
              <a:t>25</a:t>
            </a:r>
            <a:r>
              <a:rPr lang="ko-KR" altLang="en-US" sz="2000" dirty="0"/>
              <a:t>개</a:t>
            </a:r>
            <a:r>
              <a:rPr lang="ko-KR" altLang="en-US" sz="2000" dirty="0" smtClean="0"/>
              <a:t>의 신체 부위를 추적할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46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726618" y="5805987"/>
            <a:ext cx="398279" cy="50932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10456495" y="5924995"/>
            <a:ext cx="1768475" cy="820738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3" name="직선 연결선 22"/>
          <p:cNvCxnSpPr>
            <a:stCxn id="19" idx="5"/>
          </p:cNvCxnSpPr>
          <p:nvPr/>
        </p:nvCxnSpPr>
        <p:spPr>
          <a:xfrm>
            <a:off x="1029766" y="975493"/>
            <a:ext cx="6599759" cy="11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61181" y="555730"/>
            <a:ext cx="971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smtClean="0">
                <a:latin typeface="나눔고딕" pitchFamily="50" charset="-127"/>
                <a:ea typeface="나눔고딕" pitchFamily="50" charset="-127"/>
              </a:rPr>
              <a:t>기술 세부 설명 </a:t>
            </a:r>
            <a:r>
              <a:rPr lang="en-US" altLang="ko-KR" sz="2000" spc="300" dirty="0" smtClean="0">
                <a:latin typeface="나눔고딕" pitchFamily="50" charset="-127"/>
                <a:ea typeface="나눔고딕" pitchFamily="50" charset="-127"/>
              </a:rPr>
              <a:t>–</a:t>
            </a:r>
            <a:r>
              <a:rPr lang="ko-KR" altLang="en-US" sz="2000" spc="300" dirty="0" smtClean="0">
                <a:latin typeface="나눔고딕" pitchFamily="50" charset="-127"/>
                <a:ea typeface="나눔고딕" pitchFamily="50" charset="-127"/>
              </a:rPr>
              <a:t>기타 연주를 구현하는 방법</a:t>
            </a:r>
            <a:endParaRPr lang="ko-KR" altLang="en-US" sz="2000" spc="3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1181" y="1100106"/>
            <a:ext cx="8201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기타의 </a:t>
            </a:r>
            <a:r>
              <a:rPr lang="en-US" altLang="ko-KR" dirty="0" smtClean="0"/>
              <a:t>neck</a:t>
            </a:r>
            <a:r>
              <a:rPr lang="ko-KR" altLang="en-US" dirty="0" smtClean="0"/>
              <a:t>의 각 코드 부분과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의 사운드 홀 부분을 하나의 객체로써 구분한다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코드 객체 하나하나에 </a:t>
            </a:r>
            <a:r>
              <a:rPr lang="en-US" altLang="ko-KR" dirty="0" smtClean="0"/>
              <a:t>sound</a:t>
            </a:r>
            <a:r>
              <a:rPr lang="ko-KR" altLang="en-US" dirty="0" smtClean="0"/>
              <a:t>를 삽입한다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Skeleton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JointID.HandTipLeft</a:t>
            </a:r>
            <a:r>
              <a:rPr lang="ko-KR" altLang="en-US" dirty="0" smtClean="0"/>
              <a:t>에 있는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객체와 코드 객체 </a:t>
            </a:r>
            <a:r>
              <a:rPr lang="ko-KR" altLang="en-US" dirty="0"/>
              <a:t>사이에 </a:t>
            </a:r>
            <a:r>
              <a:rPr lang="en-US" altLang="ko-KR" dirty="0"/>
              <a:t>collision</a:t>
            </a:r>
            <a:r>
              <a:rPr lang="ko-KR" altLang="en-US" dirty="0"/>
              <a:t>이 일어나 </a:t>
            </a:r>
            <a:r>
              <a:rPr lang="ko-KR" altLang="en-US" dirty="0" smtClean="0"/>
              <a:t>두 객체의 좌표 값이 같아지면 코드 값이 바뀐다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오른손 손가락 끝 위치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JointID.HandTipRight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sound</a:t>
            </a:r>
            <a:r>
              <a:rPr lang="ko-KR" altLang="en-US" dirty="0" smtClean="0"/>
              <a:t>를 낼 객체와 </a:t>
            </a:r>
            <a:r>
              <a:rPr lang="en-US" altLang="ko-KR" dirty="0" smtClean="0"/>
              <a:t>collision</a:t>
            </a:r>
            <a:r>
              <a:rPr lang="ko-KR" altLang="en-US" dirty="0" smtClean="0"/>
              <a:t>이 일어나면 변경된 코드 값에 맞는 </a:t>
            </a:r>
            <a:r>
              <a:rPr lang="en-US" altLang="ko-KR" dirty="0" smtClean="0"/>
              <a:t>sound</a:t>
            </a:r>
            <a:r>
              <a:rPr lang="ko-KR" altLang="en-US" dirty="0" smtClean="0"/>
              <a:t>를 낸다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91661" y="4143755"/>
            <a:ext cx="6043349" cy="2574871"/>
            <a:chOff x="2233876" y="3922781"/>
            <a:chExt cx="5951331" cy="285261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6" b="25979"/>
            <a:stretch/>
          </p:blipFill>
          <p:spPr>
            <a:xfrm>
              <a:off x="2233876" y="3945521"/>
              <a:ext cx="5951331" cy="2829875"/>
            </a:xfrm>
            <a:prstGeom prst="rect">
              <a:avLst/>
            </a:prstGeom>
          </p:spPr>
        </p:pic>
        <p:cxnSp>
          <p:nvCxnSpPr>
            <p:cNvPr id="29" name="직선 화살표 연결선 28"/>
            <p:cNvCxnSpPr/>
            <p:nvPr/>
          </p:nvCxnSpPr>
          <p:spPr>
            <a:xfrm flipV="1">
              <a:off x="3384318" y="4200964"/>
              <a:ext cx="360817" cy="3113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191553" y="3922781"/>
              <a:ext cx="2659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코드 변경을 위한 객체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3646281" y="4260277"/>
              <a:ext cx="222422" cy="3195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3868703" y="4257909"/>
              <a:ext cx="138395" cy="3419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 flipV="1">
              <a:off x="4138081" y="4314853"/>
              <a:ext cx="64254" cy="3531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H="1" flipV="1">
              <a:off x="4236935" y="4257909"/>
              <a:ext cx="145809" cy="4646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 flipV="1">
              <a:off x="4274005" y="4257909"/>
              <a:ext cx="331161" cy="5074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 flipV="1">
              <a:off x="4309839" y="4257909"/>
              <a:ext cx="564705" cy="6203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V="1">
              <a:off x="6164115" y="4428889"/>
              <a:ext cx="413189" cy="58950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082497" y="4111949"/>
              <a:ext cx="192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Sound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를 낼 객체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6346430" y="5224437"/>
            <a:ext cx="741406" cy="642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8661" y="5030637"/>
            <a:ext cx="126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사운드 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06177" y="4887232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47246" y="4922337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817149" y="4951141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17700" y="5061859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63627" y="5104510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606482" y="5197322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31121" y="5256564"/>
            <a:ext cx="30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22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3823" y="209550"/>
            <a:ext cx="897358" cy="89735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1029766" y="975494"/>
            <a:ext cx="3123134" cy="11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34661" y="540679"/>
            <a:ext cx="706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spc="300" dirty="0" smtClean="0">
                <a:ea typeface="나눔고딕" pitchFamily="50" charset="-127"/>
              </a:rPr>
              <a:t>결론과 발전 방향</a:t>
            </a:r>
            <a:endParaRPr lang="ko-KR" altLang="en-US" sz="24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0" y="608600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0" y="618322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0" y="62831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0" y="63705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0" y="645817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0" y="655995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4"/>
          <p:cNvSpPr>
            <a:spLocks noEditPoints="1"/>
          </p:cNvSpPr>
          <p:nvPr/>
        </p:nvSpPr>
        <p:spPr bwMode="auto">
          <a:xfrm rot="19322389">
            <a:off x="-6986" y="5795870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014077" y="5395484"/>
            <a:ext cx="949324" cy="1330326"/>
            <a:chOff x="3108326" y="4732338"/>
            <a:chExt cx="1317625" cy="2027238"/>
          </a:xfrm>
        </p:grpSpPr>
        <p:sp>
          <p:nvSpPr>
            <p:cNvPr id="25" name="Freeform 60"/>
            <p:cNvSpPr>
              <a:spLocks noEditPoints="1"/>
            </p:cNvSpPr>
            <p:nvPr/>
          </p:nvSpPr>
          <p:spPr bwMode="auto">
            <a:xfrm>
              <a:off x="3108326" y="4732338"/>
              <a:ext cx="1317625" cy="2027238"/>
            </a:xfrm>
            <a:custGeom>
              <a:avLst/>
              <a:gdLst>
                <a:gd name="T0" fmla="*/ 117 w 830"/>
                <a:gd name="T1" fmla="*/ 467 h 1277"/>
                <a:gd name="T2" fmla="*/ 195 w 830"/>
                <a:gd name="T3" fmla="*/ 716 h 1277"/>
                <a:gd name="T4" fmla="*/ 229 w 830"/>
                <a:gd name="T5" fmla="*/ 980 h 1277"/>
                <a:gd name="T6" fmla="*/ 220 w 830"/>
                <a:gd name="T7" fmla="*/ 1160 h 1277"/>
                <a:gd name="T8" fmla="*/ 296 w 830"/>
                <a:gd name="T9" fmla="*/ 1215 h 1277"/>
                <a:gd name="T10" fmla="*/ 334 w 830"/>
                <a:gd name="T11" fmla="*/ 1241 h 1277"/>
                <a:gd name="T12" fmla="*/ 342 w 830"/>
                <a:gd name="T13" fmla="*/ 1043 h 1277"/>
                <a:gd name="T14" fmla="*/ 334 w 830"/>
                <a:gd name="T15" fmla="*/ 718 h 1277"/>
                <a:gd name="T16" fmla="*/ 307 w 830"/>
                <a:gd name="T17" fmla="*/ 478 h 1277"/>
                <a:gd name="T18" fmla="*/ 257 w 830"/>
                <a:gd name="T19" fmla="*/ 400 h 1277"/>
                <a:gd name="T20" fmla="*/ 93 w 830"/>
                <a:gd name="T21" fmla="*/ 340 h 1277"/>
                <a:gd name="T22" fmla="*/ 763 w 830"/>
                <a:gd name="T23" fmla="*/ 194 h 1277"/>
                <a:gd name="T24" fmla="*/ 661 w 830"/>
                <a:gd name="T25" fmla="*/ 233 h 1277"/>
                <a:gd name="T26" fmla="*/ 383 w 830"/>
                <a:gd name="T27" fmla="*/ 366 h 1277"/>
                <a:gd name="T28" fmla="*/ 304 w 830"/>
                <a:gd name="T29" fmla="*/ 406 h 1277"/>
                <a:gd name="T30" fmla="*/ 334 w 830"/>
                <a:gd name="T31" fmla="*/ 517 h 1277"/>
                <a:gd name="T32" fmla="*/ 351 w 830"/>
                <a:gd name="T33" fmla="*/ 707 h 1277"/>
                <a:gd name="T34" fmla="*/ 360 w 830"/>
                <a:gd name="T35" fmla="*/ 1043 h 1277"/>
                <a:gd name="T36" fmla="*/ 355 w 830"/>
                <a:gd name="T37" fmla="*/ 1225 h 1277"/>
                <a:gd name="T38" fmla="*/ 472 w 830"/>
                <a:gd name="T39" fmla="*/ 1258 h 1277"/>
                <a:gd name="T40" fmla="*/ 738 w 830"/>
                <a:gd name="T41" fmla="*/ 1182 h 1277"/>
                <a:gd name="T42" fmla="*/ 788 w 830"/>
                <a:gd name="T43" fmla="*/ 885 h 1277"/>
                <a:gd name="T44" fmla="*/ 812 w 830"/>
                <a:gd name="T45" fmla="*/ 489 h 1277"/>
                <a:gd name="T46" fmla="*/ 796 w 830"/>
                <a:gd name="T47" fmla="*/ 268 h 1277"/>
                <a:gd name="T48" fmla="*/ 782 w 830"/>
                <a:gd name="T49" fmla="*/ 184 h 1277"/>
                <a:gd name="T50" fmla="*/ 271 w 830"/>
                <a:gd name="T51" fmla="*/ 150 h 1277"/>
                <a:gd name="T52" fmla="*/ 24 w 830"/>
                <a:gd name="T53" fmla="*/ 289 h 1277"/>
                <a:gd name="T54" fmla="*/ 228 w 830"/>
                <a:gd name="T55" fmla="*/ 373 h 1277"/>
                <a:gd name="T56" fmla="*/ 354 w 830"/>
                <a:gd name="T57" fmla="*/ 358 h 1277"/>
                <a:gd name="T58" fmla="*/ 532 w 830"/>
                <a:gd name="T59" fmla="*/ 269 h 1277"/>
                <a:gd name="T60" fmla="*/ 745 w 830"/>
                <a:gd name="T61" fmla="*/ 179 h 1277"/>
                <a:gd name="T62" fmla="*/ 774 w 830"/>
                <a:gd name="T63" fmla="*/ 163 h 1277"/>
                <a:gd name="T64" fmla="*/ 693 w 830"/>
                <a:gd name="T65" fmla="*/ 97 h 1277"/>
                <a:gd name="T66" fmla="*/ 597 w 830"/>
                <a:gd name="T67" fmla="*/ 43 h 1277"/>
                <a:gd name="T68" fmla="*/ 537 w 830"/>
                <a:gd name="T69" fmla="*/ 17 h 1277"/>
                <a:gd name="T70" fmla="*/ 540 w 830"/>
                <a:gd name="T71" fmla="*/ 2 h 1277"/>
                <a:gd name="T72" fmla="*/ 606 w 830"/>
                <a:gd name="T73" fmla="*/ 26 h 1277"/>
                <a:gd name="T74" fmla="*/ 712 w 830"/>
                <a:gd name="T75" fmla="*/ 88 h 1277"/>
                <a:gd name="T76" fmla="*/ 770 w 830"/>
                <a:gd name="T77" fmla="*/ 132 h 1277"/>
                <a:gd name="T78" fmla="*/ 796 w 830"/>
                <a:gd name="T79" fmla="*/ 163 h 1277"/>
                <a:gd name="T80" fmla="*/ 803 w 830"/>
                <a:gd name="T81" fmla="*/ 191 h 1277"/>
                <a:gd name="T82" fmla="*/ 830 w 830"/>
                <a:gd name="T83" fmla="*/ 441 h 1277"/>
                <a:gd name="T84" fmla="*/ 816 w 830"/>
                <a:gd name="T85" fmla="*/ 804 h 1277"/>
                <a:gd name="T86" fmla="*/ 778 w 830"/>
                <a:gd name="T87" fmla="*/ 1092 h 1277"/>
                <a:gd name="T88" fmla="*/ 732 w 830"/>
                <a:gd name="T89" fmla="*/ 1264 h 1277"/>
                <a:gd name="T90" fmla="*/ 727 w 830"/>
                <a:gd name="T91" fmla="*/ 1272 h 1277"/>
                <a:gd name="T92" fmla="*/ 719 w 830"/>
                <a:gd name="T93" fmla="*/ 1276 h 1277"/>
                <a:gd name="T94" fmla="*/ 407 w 830"/>
                <a:gd name="T95" fmla="*/ 1277 h 1277"/>
                <a:gd name="T96" fmla="*/ 341 w 830"/>
                <a:gd name="T97" fmla="*/ 1272 h 1277"/>
                <a:gd name="T98" fmla="*/ 337 w 830"/>
                <a:gd name="T99" fmla="*/ 1266 h 1277"/>
                <a:gd name="T100" fmla="*/ 329 w 830"/>
                <a:gd name="T101" fmla="*/ 1260 h 1277"/>
                <a:gd name="T102" fmla="*/ 316 w 830"/>
                <a:gd name="T103" fmla="*/ 1253 h 1277"/>
                <a:gd name="T104" fmla="*/ 232 w 830"/>
                <a:gd name="T105" fmla="*/ 1191 h 1277"/>
                <a:gd name="T106" fmla="*/ 206 w 830"/>
                <a:gd name="T107" fmla="*/ 1170 h 1277"/>
                <a:gd name="T108" fmla="*/ 202 w 830"/>
                <a:gd name="T109" fmla="*/ 1162 h 1277"/>
                <a:gd name="T110" fmla="*/ 203 w 830"/>
                <a:gd name="T111" fmla="*/ 894 h 1277"/>
                <a:gd name="T112" fmla="*/ 155 w 830"/>
                <a:gd name="T113" fmla="*/ 629 h 1277"/>
                <a:gd name="T114" fmla="*/ 54 w 830"/>
                <a:gd name="T115" fmla="*/ 381 h 1277"/>
                <a:gd name="T116" fmla="*/ 10 w 830"/>
                <a:gd name="T117" fmla="*/ 296 h 1277"/>
                <a:gd name="T118" fmla="*/ 2 w 830"/>
                <a:gd name="T119" fmla="*/ 293 h 1277"/>
                <a:gd name="T120" fmla="*/ 2 w 830"/>
                <a:gd name="T121" fmla="*/ 284 h 1277"/>
                <a:gd name="T122" fmla="*/ 131 w 830"/>
                <a:gd name="T123" fmla="*/ 205 h 1277"/>
                <a:gd name="T124" fmla="*/ 394 w 830"/>
                <a:gd name="T125" fmla="*/ 65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0" h="1277">
                  <a:moveTo>
                    <a:pt x="37" y="313"/>
                  </a:moveTo>
                  <a:lnTo>
                    <a:pt x="79" y="389"/>
                  </a:lnTo>
                  <a:lnTo>
                    <a:pt x="117" y="467"/>
                  </a:lnTo>
                  <a:lnTo>
                    <a:pt x="148" y="548"/>
                  </a:lnTo>
                  <a:lnTo>
                    <a:pt x="175" y="631"/>
                  </a:lnTo>
                  <a:lnTo>
                    <a:pt x="195" y="716"/>
                  </a:lnTo>
                  <a:lnTo>
                    <a:pt x="212" y="802"/>
                  </a:lnTo>
                  <a:lnTo>
                    <a:pt x="224" y="891"/>
                  </a:lnTo>
                  <a:lnTo>
                    <a:pt x="229" y="980"/>
                  </a:lnTo>
                  <a:lnTo>
                    <a:pt x="227" y="1071"/>
                  </a:lnTo>
                  <a:lnTo>
                    <a:pt x="218" y="1158"/>
                  </a:lnTo>
                  <a:lnTo>
                    <a:pt x="220" y="1160"/>
                  </a:lnTo>
                  <a:lnTo>
                    <a:pt x="246" y="1175"/>
                  </a:lnTo>
                  <a:lnTo>
                    <a:pt x="271" y="1195"/>
                  </a:lnTo>
                  <a:lnTo>
                    <a:pt x="296" y="1215"/>
                  </a:lnTo>
                  <a:lnTo>
                    <a:pt x="307" y="1222"/>
                  </a:lnTo>
                  <a:lnTo>
                    <a:pt x="321" y="1232"/>
                  </a:lnTo>
                  <a:lnTo>
                    <a:pt x="334" y="1241"/>
                  </a:lnTo>
                  <a:lnTo>
                    <a:pt x="335" y="1196"/>
                  </a:lnTo>
                  <a:lnTo>
                    <a:pt x="338" y="1152"/>
                  </a:lnTo>
                  <a:lnTo>
                    <a:pt x="342" y="1043"/>
                  </a:lnTo>
                  <a:lnTo>
                    <a:pt x="342" y="934"/>
                  </a:lnTo>
                  <a:lnTo>
                    <a:pt x="339" y="827"/>
                  </a:lnTo>
                  <a:lnTo>
                    <a:pt x="334" y="718"/>
                  </a:lnTo>
                  <a:lnTo>
                    <a:pt x="325" y="611"/>
                  </a:lnTo>
                  <a:lnTo>
                    <a:pt x="317" y="543"/>
                  </a:lnTo>
                  <a:lnTo>
                    <a:pt x="307" y="478"/>
                  </a:lnTo>
                  <a:lnTo>
                    <a:pt x="291" y="412"/>
                  </a:lnTo>
                  <a:lnTo>
                    <a:pt x="290" y="411"/>
                  </a:lnTo>
                  <a:lnTo>
                    <a:pt x="257" y="400"/>
                  </a:lnTo>
                  <a:lnTo>
                    <a:pt x="224" y="391"/>
                  </a:lnTo>
                  <a:lnTo>
                    <a:pt x="151" y="364"/>
                  </a:lnTo>
                  <a:lnTo>
                    <a:pt x="93" y="340"/>
                  </a:lnTo>
                  <a:lnTo>
                    <a:pt x="37" y="313"/>
                  </a:lnTo>
                  <a:close/>
                  <a:moveTo>
                    <a:pt x="782" y="184"/>
                  </a:moveTo>
                  <a:lnTo>
                    <a:pt x="763" y="194"/>
                  </a:lnTo>
                  <a:lnTo>
                    <a:pt x="744" y="200"/>
                  </a:lnTo>
                  <a:lnTo>
                    <a:pt x="724" y="208"/>
                  </a:lnTo>
                  <a:lnTo>
                    <a:pt x="661" y="233"/>
                  </a:lnTo>
                  <a:lnTo>
                    <a:pt x="538" y="286"/>
                  </a:lnTo>
                  <a:lnTo>
                    <a:pt x="460" y="326"/>
                  </a:lnTo>
                  <a:lnTo>
                    <a:pt x="383" y="36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04" y="406"/>
                  </a:lnTo>
                  <a:lnTo>
                    <a:pt x="318" y="441"/>
                  </a:lnTo>
                  <a:lnTo>
                    <a:pt x="328" y="479"/>
                  </a:lnTo>
                  <a:lnTo>
                    <a:pt x="334" y="517"/>
                  </a:lnTo>
                  <a:lnTo>
                    <a:pt x="338" y="556"/>
                  </a:lnTo>
                  <a:lnTo>
                    <a:pt x="342" y="594"/>
                  </a:lnTo>
                  <a:lnTo>
                    <a:pt x="351" y="707"/>
                  </a:lnTo>
                  <a:lnTo>
                    <a:pt x="358" y="818"/>
                  </a:lnTo>
                  <a:lnTo>
                    <a:pt x="360" y="931"/>
                  </a:lnTo>
                  <a:lnTo>
                    <a:pt x="360" y="1043"/>
                  </a:lnTo>
                  <a:lnTo>
                    <a:pt x="358" y="1152"/>
                  </a:lnTo>
                  <a:lnTo>
                    <a:pt x="356" y="1188"/>
                  </a:lnTo>
                  <a:lnTo>
                    <a:pt x="355" y="1225"/>
                  </a:lnTo>
                  <a:lnTo>
                    <a:pt x="350" y="1262"/>
                  </a:lnTo>
                  <a:lnTo>
                    <a:pt x="411" y="1258"/>
                  </a:lnTo>
                  <a:lnTo>
                    <a:pt x="472" y="1258"/>
                  </a:lnTo>
                  <a:lnTo>
                    <a:pt x="532" y="1258"/>
                  </a:lnTo>
                  <a:lnTo>
                    <a:pt x="716" y="1257"/>
                  </a:lnTo>
                  <a:lnTo>
                    <a:pt x="738" y="1182"/>
                  </a:lnTo>
                  <a:lnTo>
                    <a:pt x="755" y="1106"/>
                  </a:lnTo>
                  <a:lnTo>
                    <a:pt x="770" y="1029"/>
                  </a:lnTo>
                  <a:lnTo>
                    <a:pt x="788" y="885"/>
                  </a:lnTo>
                  <a:lnTo>
                    <a:pt x="803" y="741"/>
                  </a:lnTo>
                  <a:lnTo>
                    <a:pt x="810" y="597"/>
                  </a:lnTo>
                  <a:lnTo>
                    <a:pt x="812" y="489"/>
                  </a:lnTo>
                  <a:lnTo>
                    <a:pt x="808" y="382"/>
                  </a:lnTo>
                  <a:lnTo>
                    <a:pt x="803" y="324"/>
                  </a:lnTo>
                  <a:lnTo>
                    <a:pt x="796" y="268"/>
                  </a:lnTo>
                  <a:lnTo>
                    <a:pt x="788" y="216"/>
                  </a:lnTo>
                  <a:lnTo>
                    <a:pt x="783" y="188"/>
                  </a:lnTo>
                  <a:lnTo>
                    <a:pt x="782" y="184"/>
                  </a:lnTo>
                  <a:close/>
                  <a:moveTo>
                    <a:pt x="537" y="17"/>
                  </a:moveTo>
                  <a:lnTo>
                    <a:pt x="403" y="82"/>
                  </a:lnTo>
                  <a:lnTo>
                    <a:pt x="271" y="150"/>
                  </a:lnTo>
                  <a:lnTo>
                    <a:pt x="189" y="196"/>
                  </a:lnTo>
                  <a:lnTo>
                    <a:pt x="106" y="243"/>
                  </a:lnTo>
                  <a:lnTo>
                    <a:pt x="24" y="289"/>
                  </a:lnTo>
                  <a:lnTo>
                    <a:pt x="89" y="318"/>
                  </a:lnTo>
                  <a:lnTo>
                    <a:pt x="156" y="347"/>
                  </a:lnTo>
                  <a:lnTo>
                    <a:pt x="228" y="373"/>
                  </a:lnTo>
                  <a:lnTo>
                    <a:pt x="262" y="383"/>
                  </a:lnTo>
                  <a:lnTo>
                    <a:pt x="296" y="394"/>
                  </a:lnTo>
                  <a:lnTo>
                    <a:pt x="354" y="358"/>
                  </a:lnTo>
                  <a:lnTo>
                    <a:pt x="411" y="327"/>
                  </a:lnTo>
                  <a:lnTo>
                    <a:pt x="472" y="297"/>
                  </a:lnTo>
                  <a:lnTo>
                    <a:pt x="532" y="269"/>
                  </a:lnTo>
                  <a:lnTo>
                    <a:pt x="653" y="216"/>
                  </a:lnTo>
                  <a:lnTo>
                    <a:pt x="715" y="191"/>
                  </a:lnTo>
                  <a:lnTo>
                    <a:pt x="745" y="179"/>
                  </a:lnTo>
                  <a:lnTo>
                    <a:pt x="774" y="170"/>
                  </a:lnTo>
                  <a:lnTo>
                    <a:pt x="774" y="167"/>
                  </a:lnTo>
                  <a:lnTo>
                    <a:pt x="774" y="163"/>
                  </a:lnTo>
                  <a:lnTo>
                    <a:pt x="750" y="139"/>
                  </a:lnTo>
                  <a:lnTo>
                    <a:pt x="723" y="116"/>
                  </a:lnTo>
                  <a:lnTo>
                    <a:pt x="693" y="97"/>
                  </a:lnTo>
                  <a:lnTo>
                    <a:pt x="664" y="78"/>
                  </a:lnTo>
                  <a:lnTo>
                    <a:pt x="631" y="60"/>
                  </a:lnTo>
                  <a:lnTo>
                    <a:pt x="597" y="43"/>
                  </a:lnTo>
                  <a:lnTo>
                    <a:pt x="578" y="35"/>
                  </a:lnTo>
                  <a:lnTo>
                    <a:pt x="557" y="27"/>
                  </a:lnTo>
                  <a:lnTo>
                    <a:pt x="537" y="17"/>
                  </a:lnTo>
                  <a:close/>
                  <a:moveTo>
                    <a:pt x="533" y="0"/>
                  </a:moveTo>
                  <a:lnTo>
                    <a:pt x="536" y="0"/>
                  </a:lnTo>
                  <a:lnTo>
                    <a:pt x="540" y="2"/>
                  </a:lnTo>
                  <a:lnTo>
                    <a:pt x="562" y="8"/>
                  </a:lnTo>
                  <a:lnTo>
                    <a:pt x="585" y="17"/>
                  </a:lnTo>
                  <a:lnTo>
                    <a:pt x="606" y="26"/>
                  </a:lnTo>
                  <a:lnTo>
                    <a:pt x="644" y="46"/>
                  </a:lnTo>
                  <a:lnTo>
                    <a:pt x="680" y="65"/>
                  </a:lnTo>
                  <a:lnTo>
                    <a:pt x="712" y="88"/>
                  </a:lnTo>
                  <a:lnTo>
                    <a:pt x="744" y="111"/>
                  </a:lnTo>
                  <a:lnTo>
                    <a:pt x="757" y="120"/>
                  </a:lnTo>
                  <a:lnTo>
                    <a:pt x="770" y="132"/>
                  </a:lnTo>
                  <a:lnTo>
                    <a:pt x="782" y="144"/>
                  </a:lnTo>
                  <a:lnTo>
                    <a:pt x="791" y="157"/>
                  </a:lnTo>
                  <a:lnTo>
                    <a:pt x="796" y="163"/>
                  </a:lnTo>
                  <a:lnTo>
                    <a:pt x="800" y="173"/>
                  </a:lnTo>
                  <a:lnTo>
                    <a:pt x="801" y="182"/>
                  </a:lnTo>
                  <a:lnTo>
                    <a:pt x="803" y="191"/>
                  </a:lnTo>
                  <a:lnTo>
                    <a:pt x="813" y="256"/>
                  </a:lnTo>
                  <a:lnTo>
                    <a:pt x="822" y="322"/>
                  </a:lnTo>
                  <a:lnTo>
                    <a:pt x="830" y="441"/>
                  </a:lnTo>
                  <a:lnTo>
                    <a:pt x="830" y="563"/>
                  </a:lnTo>
                  <a:lnTo>
                    <a:pt x="825" y="683"/>
                  </a:lnTo>
                  <a:lnTo>
                    <a:pt x="816" y="804"/>
                  </a:lnTo>
                  <a:lnTo>
                    <a:pt x="803" y="919"/>
                  </a:lnTo>
                  <a:lnTo>
                    <a:pt x="788" y="1033"/>
                  </a:lnTo>
                  <a:lnTo>
                    <a:pt x="778" y="1092"/>
                  </a:lnTo>
                  <a:lnTo>
                    <a:pt x="766" y="1150"/>
                  </a:lnTo>
                  <a:lnTo>
                    <a:pt x="752" y="1208"/>
                  </a:lnTo>
                  <a:lnTo>
                    <a:pt x="732" y="1264"/>
                  </a:lnTo>
                  <a:lnTo>
                    <a:pt x="729" y="1267"/>
                  </a:lnTo>
                  <a:lnTo>
                    <a:pt x="728" y="1270"/>
                  </a:lnTo>
                  <a:lnTo>
                    <a:pt x="727" y="1272"/>
                  </a:lnTo>
                  <a:lnTo>
                    <a:pt x="724" y="1274"/>
                  </a:lnTo>
                  <a:lnTo>
                    <a:pt x="721" y="1275"/>
                  </a:lnTo>
                  <a:lnTo>
                    <a:pt x="719" y="1276"/>
                  </a:lnTo>
                  <a:lnTo>
                    <a:pt x="532" y="1276"/>
                  </a:lnTo>
                  <a:lnTo>
                    <a:pt x="469" y="1277"/>
                  </a:lnTo>
                  <a:lnTo>
                    <a:pt x="407" y="1277"/>
                  </a:lnTo>
                  <a:lnTo>
                    <a:pt x="345" y="1275"/>
                  </a:lnTo>
                  <a:lnTo>
                    <a:pt x="342" y="1274"/>
                  </a:lnTo>
                  <a:lnTo>
                    <a:pt x="341" y="1272"/>
                  </a:lnTo>
                  <a:lnTo>
                    <a:pt x="339" y="1270"/>
                  </a:lnTo>
                  <a:lnTo>
                    <a:pt x="339" y="1267"/>
                  </a:lnTo>
                  <a:lnTo>
                    <a:pt x="337" y="1266"/>
                  </a:lnTo>
                  <a:lnTo>
                    <a:pt x="335" y="1264"/>
                  </a:lnTo>
                  <a:lnTo>
                    <a:pt x="334" y="1262"/>
                  </a:lnTo>
                  <a:lnTo>
                    <a:pt x="329" y="1260"/>
                  </a:lnTo>
                  <a:lnTo>
                    <a:pt x="325" y="1259"/>
                  </a:lnTo>
                  <a:lnTo>
                    <a:pt x="321" y="1257"/>
                  </a:lnTo>
                  <a:lnTo>
                    <a:pt x="316" y="1253"/>
                  </a:lnTo>
                  <a:lnTo>
                    <a:pt x="279" y="1226"/>
                  </a:lnTo>
                  <a:lnTo>
                    <a:pt x="256" y="1209"/>
                  </a:lnTo>
                  <a:lnTo>
                    <a:pt x="232" y="1191"/>
                  </a:lnTo>
                  <a:lnTo>
                    <a:pt x="210" y="1171"/>
                  </a:lnTo>
                  <a:lnTo>
                    <a:pt x="210" y="1170"/>
                  </a:lnTo>
                  <a:lnTo>
                    <a:pt x="206" y="1170"/>
                  </a:lnTo>
                  <a:lnTo>
                    <a:pt x="203" y="1168"/>
                  </a:lnTo>
                  <a:lnTo>
                    <a:pt x="202" y="1165"/>
                  </a:lnTo>
                  <a:lnTo>
                    <a:pt x="202" y="1162"/>
                  </a:lnTo>
                  <a:lnTo>
                    <a:pt x="206" y="1072"/>
                  </a:lnTo>
                  <a:lnTo>
                    <a:pt x="207" y="983"/>
                  </a:lnTo>
                  <a:lnTo>
                    <a:pt x="203" y="894"/>
                  </a:lnTo>
                  <a:lnTo>
                    <a:pt x="193" y="805"/>
                  </a:lnTo>
                  <a:lnTo>
                    <a:pt x="177" y="717"/>
                  </a:lnTo>
                  <a:lnTo>
                    <a:pt x="155" y="629"/>
                  </a:lnTo>
                  <a:lnTo>
                    <a:pt x="127" y="544"/>
                  </a:lnTo>
                  <a:lnTo>
                    <a:pt x="93" y="462"/>
                  </a:lnTo>
                  <a:lnTo>
                    <a:pt x="54" y="381"/>
                  </a:lnTo>
                  <a:lnTo>
                    <a:pt x="11" y="302"/>
                  </a:lnTo>
                  <a:lnTo>
                    <a:pt x="10" y="300"/>
                  </a:lnTo>
                  <a:lnTo>
                    <a:pt x="10" y="296"/>
                  </a:lnTo>
                  <a:lnTo>
                    <a:pt x="7" y="296"/>
                  </a:lnTo>
                  <a:lnTo>
                    <a:pt x="4" y="294"/>
                  </a:lnTo>
                  <a:lnTo>
                    <a:pt x="2" y="293"/>
                  </a:lnTo>
                  <a:lnTo>
                    <a:pt x="0" y="290"/>
                  </a:lnTo>
                  <a:lnTo>
                    <a:pt x="0" y="286"/>
                  </a:lnTo>
                  <a:lnTo>
                    <a:pt x="2" y="284"/>
                  </a:lnTo>
                  <a:lnTo>
                    <a:pt x="4" y="281"/>
                  </a:lnTo>
                  <a:lnTo>
                    <a:pt x="67" y="242"/>
                  </a:lnTo>
                  <a:lnTo>
                    <a:pt x="131" y="205"/>
                  </a:lnTo>
                  <a:lnTo>
                    <a:pt x="197" y="169"/>
                  </a:lnTo>
                  <a:lnTo>
                    <a:pt x="262" y="135"/>
                  </a:lnTo>
                  <a:lnTo>
                    <a:pt x="394" y="65"/>
                  </a:lnTo>
                  <a:lnTo>
                    <a:pt x="528" y="1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1"/>
            <p:cNvSpPr>
              <a:spLocks noEditPoints="1"/>
            </p:cNvSpPr>
            <p:nvPr/>
          </p:nvSpPr>
          <p:spPr bwMode="auto">
            <a:xfrm>
              <a:off x="3746501" y="5241925"/>
              <a:ext cx="623888" cy="788988"/>
            </a:xfrm>
            <a:custGeom>
              <a:avLst/>
              <a:gdLst>
                <a:gd name="T0" fmla="*/ 215 w 393"/>
                <a:gd name="T1" fmla="*/ 20 h 497"/>
                <a:gd name="T2" fmla="*/ 187 w 393"/>
                <a:gd name="T3" fmla="*/ 30 h 497"/>
                <a:gd name="T4" fmla="*/ 181 w 393"/>
                <a:gd name="T5" fmla="*/ 27 h 497"/>
                <a:gd name="T6" fmla="*/ 151 w 393"/>
                <a:gd name="T7" fmla="*/ 48 h 497"/>
                <a:gd name="T8" fmla="*/ 97 w 393"/>
                <a:gd name="T9" fmla="*/ 99 h 497"/>
                <a:gd name="T10" fmla="*/ 54 w 393"/>
                <a:gd name="T11" fmla="*/ 157 h 497"/>
                <a:gd name="T12" fmla="*/ 25 w 393"/>
                <a:gd name="T13" fmla="*/ 225 h 497"/>
                <a:gd name="T14" fmla="*/ 18 w 393"/>
                <a:gd name="T15" fmla="*/ 289 h 497"/>
                <a:gd name="T16" fmla="*/ 30 w 393"/>
                <a:gd name="T17" fmla="*/ 352 h 497"/>
                <a:gd name="T18" fmla="*/ 60 w 393"/>
                <a:gd name="T19" fmla="*/ 408 h 497"/>
                <a:gd name="T20" fmla="*/ 105 w 393"/>
                <a:gd name="T21" fmla="*/ 447 h 497"/>
                <a:gd name="T22" fmla="*/ 156 w 393"/>
                <a:gd name="T23" fmla="*/ 471 h 497"/>
                <a:gd name="T24" fmla="*/ 211 w 393"/>
                <a:gd name="T25" fmla="*/ 479 h 497"/>
                <a:gd name="T26" fmla="*/ 266 w 393"/>
                <a:gd name="T27" fmla="*/ 471 h 497"/>
                <a:gd name="T28" fmla="*/ 314 w 393"/>
                <a:gd name="T29" fmla="*/ 446 h 497"/>
                <a:gd name="T30" fmla="*/ 350 w 393"/>
                <a:gd name="T31" fmla="*/ 403 h 497"/>
                <a:gd name="T32" fmla="*/ 368 w 393"/>
                <a:gd name="T33" fmla="*/ 350 h 497"/>
                <a:gd name="T34" fmla="*/ 373 w 393"/>
                <a:gd name="T35" fmla="*/ 294 h 497"/>
                <a:gd name="T36" fmla="*/ 373 w 393"/>
                <a:gd name="T37" fmla="*/ 199 h 497"/>
                <a:gd name="T38" fmla="*/ 363 w 393"/>
                <a:gd name="T39" fmla="*/ 124 h 497"/>
                <a:gd name="T40" fmla="*/ 343 w 393"/>
                <a:gd name="T41" fmla="*/ 75 h 497"/>
                <a:gd name="T42" fmla="*/ 309 w 393"/>
                <a:gd name="T43" fmla="*/ 37 h 497"/>
                <a:gd name="T44" fmla="*/ 263 w 393"/>
                <a:gd name="T45" fmla="*/ 19 h 497"/>
                <a:gd name="T46" fmla="*/ 246 w 393"/>
                <a:gd name="T47" fmla="*/ 0 h 497"/>
                <a:gd name="T48" fmla="*/ 296 w 393"/>
                <a:gd name="T49" fmla="*/ 10 h 497"/>
                <a:gd name="T50" fmla="*/ 338 w 393"/>
                <a:gd name="T51" fmla="*/ 37 h 497"/>
                <a:gd name="T52" fmla="*/ 365 w 393"/>
                <a:gd name="T53" fmla="*/ 77 h 497"/>
                <a:gd name="T54" fmla="*/ 381 w 393"/>
                <a:gd name="T55" fmla="*/ 124 h 497"/>
                <a:gd name="T56" fmla="*/ 391 w 393"/>
                <a:gd name="T57" fmla="*/ 205 h 497"/>
                <a:gd name="T58" fmla="*/ 390 w 393"/>
                <a:gd name="T59" fmla="*/ 322 h 497"/>
                <a:gd name="T60" fmla="*/ 380 w 393"/>
                <a:gd name="T61" fmla="*/ 378 h 497"/>
                <a:gd name="T62" fmla="*/ 356 w 393"/>
                <a:gd name="T63" fmla="*/ 429 h 497"/>
                <a:gd name="T64" fmla="*/ 312 w 393"/>
                <a:gd name="T65" fmla="*/ 471 h 497"/>
                <a:gd name="T66" fmla="*/ 254 w 393"/>
                <a:gd name="T67" fmla="*/ 494 h 497"/>
                <a:gd name="T68" fmla="*/ 190 w 393"/>
                <a:gd name="T69" fmla="*/ 496 h 497"/>
                <a:gd name="T70" fmla="*/ 128 w 393"/>
                <a:gd name="T71" fmla="*/ 480 h 497"/>
                <a:gd name="T72" fmla="*/ 73 w 393"/>
                <a:gd name="T73" fmla="*/ 449 h 497"/>
                <a:gd name="T74" fmla="*/ 33 w 393"/>
                <a:gd name="T75" fmla="*/ 401 h 497"/>
                <a:gd name="T76" fmla="*/ 8 w 393"/>
                <a:gd name="T77" fmla="*/ 344 h 497"/>
                <a:gd name="T78" fmla="*/ 0 w 393"/>
                <a:gd name="T79" fmla="*/ 282 h 497"/>
                <a:gd name="T80" fmla="*/ 7 w 393"/>
                <a:gd name="T81" fmla="*/ 219 h 497"/>
                <a:gd name="T82" fmla="*/ 46 w 393"/>
                <a:gd name="T83" fmla="*/ 132 h 497"/>
                <a:gd name="T84" fmla="*/ 109 w 393"/>
                <a:gd name="T85" fmla="*/ 57 h 497"/>
                <a:gd name="T86" fmla="*/ 187 w 393"/>
                <a:gd name="T87" fmla="*/ 2 h 497"/>
                <a:gd name="T88" fmla="*/ 194 w 393"/>
                <a:gd name="T89" fmla="*/ 2 h 497"/>
                <a:gd name="T90" fmla="*/ 196 w 393"/>
                <a:gd name="T91" fmla="*/ 6 h 497"/>
                <a:gd name="T92" fmla="*/ 246 w 393"/>
                <a:gd name="T93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" h="497">
                  <a:moveTo>
                    <a:pt x="238" y="18"/>
                  </a:moveTo>
                  <a:lnTo>
                    <a:pt x="215" y="20"/>
                  </a:lnTo>
                  <a:lnTo>
                    <a:pt x="191" y="28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27"/>
                  </a:lnTo>
                  <a:lnTo>
                    <a:pt x="179" y="24"/>
                  </a:lnTo>
                  <a:lnTo>
                    <a:pt x="151" y="48"/>
                  </a:lnTo>
                  <a:lnTo>
                    <a:pt x="123" y="73"/>
                  </a:lnTo>
                  <a:lnTo>
                    <a:pt x="97" y="99"/>
                  </a:lnTo>
                  <a:lnTo>
                    <a:pt x="73" y="127"/>
                  </a:lnTo>
                  <a:lnTo>
                    <a:pt x="54" y="157"/>
                  </a:lnTo>
                  <a:lnTo>
                    <a:pt x="37" y="189"/>
                  </a:lnTo>
                  <a:lnTo>
                    <a:pt x="25" y="225"/>
                  </a:lnTo>
                  <a:lnTo>
                    <a:pt x="20" y="256"/>
                  </a:lnTo>
                  <a:lnTo>
                    <a:pt x="18" y="289"/>
                  </a:lnTo>
                  <a:lnTo>
                    <a:pt x="22" y="320"/>
                  </a:lnTo>
                  <a:lnTo>
                    <a:pt x="30" y="352"/>
                  </a:lnTo>
                  <a:lnTo>
                    <a:pt x="42" y="382"/>
                  </a:lnTo>
                  <a:lnTo>
                    <a:pt x="60" y="408"/>
                  </a:lnTo>
                  <a:lnTo>
                    <a:pt x="83" y="432"/>
                  </a:lnTo>
                  <a:lnTo>
                    <a:pt x="105" y="447"/>
                  </a:lnTo>
                  <a:lnTo>
                    <a:pt x="130" y="460"/>
                  </a:lnTo>
                  <a:lnTo>
                    <a:pt x="156" y="471"/>
                  </a:lnTo>
                  <a:lnTo>
                    <a:pt x="183" y="476"/>
                  </a:lnTo>
                  <a:lnTo>
                    <a:pt x="211" y="479"/>
                  </a:lnTo>
                  <a:lnTo>
                    <a:pt x="238" y="477"/>
                  </a:lnTo>
                  <a:lnTo>
                    <a:pt x="266" y="471"/>
                  </a:lnTo>
                  <a:lnTo>
                    <a:pt x="291" y="460"/>
                  </a:lnTo>
                  <a:lnTo>
                    <a:pt x="314" y="446"/>
                  </a:lnTo>
                  <a:lnTo>
                    <a:pt x="334" y="426"/>
                  </a:lnTo>
                  <a:lnTo>
                    <a:pt x="350" y="403"/>
                  </a:lnTo>
                  <a:lnTo>
                    <a:pt x="361" y="378"/>
                  </a:lnTo>
                  <a:lnTo>
                    <a:pt x="368" y="350"/>
                  </a:lnTo>
                  <a:lnTo>
                    <a:pt x="372" y="323"/>
                  </a:lnTo>
                  <a:lnTo>
                    <a:pt x="373" y="294"/>
                  </a:lnTo>
                  <a:lnTo>
                    <a:pt x="374" y="247"/>
                  </a:lnTo>
                  <a:lnTo>
                    <a:pt x="373" y="199"/>
                  </a:lnTo>
                  <a:lnTo>
                    <a:pt x="368" y="150"/>
                  </a:lnTo>
                  <a:lnTo>
                    <a:pt x="363" y="124"/>
                  </a:lnTo>
                  <a:lnTo>
                    <a:pt x="355" y="99"/>
                  </a:lnTo>
                  <a:lnTo>
                    <a:pt x="343" y="75"/>
                  </a:lnTo>
                  <a:lnTo>
                    <a:pt x="329" y="55"/>
                  </a:lnTo>
                  <a:lnTo>
                    <a:pt x="309" y="37"/>
                  </a:lnTo>
                  <a:lnTo>
                    <a:pt x="287" y="26"/>
                  </a:lnTo>
                  <a:lnTo>
                    <a:pt x="263" y="19"/>
                  </a:lnTo>
                  <a:lnTo>
                    <a:pt x="238" y="18"/>
                  </a:lnTo>
                  <a:close/>
                  <a:moveTo>
                    <a:pt x="246" y="0"/>
                  </a:moveTo>
                  <a:lnTo>
                    <a:pt x="271" y="2"/>
                  </a:lnTo>
                  <a:lnTo>
                    <a:pt x="296" y="10"/>
                  </a:lnTo>
                  <a:lnTo>
                    <a:pt x="318" y="22"/>
                  </a:lnTo>
                  <a:lnTo>
                    <a:pt x="338" y="37"/>
                  </a:lnTo>
                  <a:lnTo>
                    <a:pt x="353" y="56"/>
                  </a:lnTo>
                  <a:lnTo>
                    <a:pt x="365" y="77"/>
                  </a:lnTo>
                  <a:lnTo>
                    <a:pt x="374" y="100"/>
                  </a:lnTo>
                  <a:lnTo>
                    <a:pt x="381" y="124"/>
                  </a:lnTo>
                  <a:lnTo>
                    <a:pt x="386" y="149"/>
                  </a:lnTo>
                  <a:lnTo>
                    <a:pt x="391" y="205"/>
                  </a:lnTo>
                  <a:lnTo>
                    <a:pt x="393" y="264"/>
                  </a:lnTo>
                  <a:lnTo>
                    <a:pt x="390" y="322"/>
                  </a:lnTo>
                  <a:lnTo>
                    <a:pt x="386" y="350"/>
                  </a:lnTo>
                  <a:lnTo>
                    <a:pt x="380" y="378"/>
                  </a:lnTo>
                  <a:lnTo>
                    <a:pt x="370" y="404"/>
                  </a:lnTo>
                  <a:lnTo>
                    <a:pt x="356" y="429"/>
                  </a:lnTo>
                  <a:lnTo>
                    <a:pt x="338" y="451"/>
                  </a:lnTo>
                  <a:lnTo>
                    <a:pt x="312" y="471"/>
                  </a:lnTo>
                  <a:lnTo>
                    <a:pt x="284" y="485"/>
                  </a:lnTo>
                  <a:lnTo>
                    <a:pt x="254" y="494"/>
                  </a:lnTo>
                  <a:lnTo>
                    <a:pt x="223" y="497"/>
                  </a:lnTo>
                  <a:lnTo>
                    <a:pt x="190" y="496"/>
                  </a:lnTo>
                  <a:lnTo>
                    <a:pt x="158" y="490"/>
                  </a:lnTo>
                  <a:lnTo>
                    <a:pt x="128" y="480"/>
                  </a:lnTo>
                  <a:lnTo>
                    <a:pt x="100" y="466"/>
                  </a:lnTo>
                  <a:lnTo>
                    <a:pt x="73" y="449"/>
                  </a:lnTo>
                  <a:lnTo>
                    <a:pt x="51" y="426"/>
                  </a:lnTo>
                  <a:lnTo>
                    <a:pt x="33" y="401"/>
                  </a:lnTo>
                  <a:lnTo>
                    <a:pt x="18" y="374"/>
                  </a:lnTo>
                  <a:lnTo>
                    <a:pt x="8" y="344"/>
                  </a:lnTo>
                  <a:lnTo>
                    <a:pt x="1" y="314"/>
                  </a:lnTo>
                  <a:lnTo>
                    <a:pt x="0" y="282"/>
                  </a:lnTo>
                  <a:lnTo>
                    <a:pt x="1" y="251"/>
                  </a:lnTo>
                  <a:lnTo>
                    <a:pt x="7" y="219"/>
                  </a:lnTo>
                  <a:lnTo>
                    <a:pt x="22" y="175"/>
                  </a:lnTo>
                  <a:lnTo>
                    <a:pt x="46" y="132"/>
                  </a:lnTo>
                  <a:lnTo>
                    <a:pt x="75" y="92"/>
                  </a:lnTo>
                  <a:lnTo>
                    <a:pt x="109" y="57"/>
                  </a:lnTo>
                  <a:lnTo>
                    <a:pt x="147" y="27"/>
                  </a:lnTo>
                  <a:lnTo>
                    <a:pt x="187" y="2"/>
                  </a:lnTo>
                  <a:lnTo>
                    <a:pt x="190" y="1"/>
                  </a:lnTo>
                  <a:lnTo>
                    <a:pt x="194" y="2"/>
                  </a:lnTo>
                  <a:lnTo>
                    <a:pt x="195" y="3"/>
                  </a:lnTo>
                  <a:lnTo>
                    <a:pt x="196" y="6"/>
                  </a:lnTo>
                  <a:lnTo>
                    <a:pt x="221" y="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2"/>
            <p:cNvSpPr>
              <a:spLocks noEditPoints="1"/>
            </p:cNvSpPr>
            <p:nvPr/>
          </p:nvSpPr>
          <p:spPr bwMode="auto">
            <a:xfrm>
              <a:off x="4002088" y="5499100"/>
              <a:ext cx="185738" cy="242888"/>
            </a:xfrm>
            <a:custGeom>
              <a:avLst/>
              <a:gdLst>
                <a:gd name="T0" fmla="*/ 50 w 117"/>
                <a:gd name="T1" fmla="*/ 16 h 153"/>
                <a:gd name="T2" fmla="*/ 39 w 117"/>
                <a:gd name="T3" fmla="*/ 22 h 153"/>
                <a:gd name="T4" fmla="*/ 30 w 117"/>
                <a:gd name="T5" fmla="*/ 34 h 153"/>
                <a:gd name="T6" fmla="*/ 25 w 117"/>
                <a:gd name="T7" fmla="*/ 47 h 153"/>
                <a:gd name="T8" fmla="*/ 21 w 117"/>
                <a:gd name="T9" fmla="*/ 63 h 153"/>
                <a:gd name="T10" fmla="*/ 18 w 117"/>
                <a:gd name="T11" fmla="*/ 77 h 153"/>
                <a:gd name="T12" fmla="*/ 18 w 117"/>
                <a:gd name="T13" fmla="*/ 89 h 153"/>
                <a:gd name="T14" fmla="*/ 22 w 117"/>
                <a:gd name="T15" fmla="*/ 102 h 153"/>
                <a:gd name="T16" fmla="*/ 29 w 117"/>
                <a:gd name="T17" fmla="*/ 115 h 153"/>
                <a:gd name="T18" fmla="*/ 38 w 117"/>
                <a:gd name="T19" fmla="*/ 126 h 153"/>
                <a:gd name="T20" fmla="*/ 49 w 117"/>
                <a:gd name="T21" fmla="*/ 133 h 153"/>
                <a:gd name="T22" fmla="*/ 62 w 117"/>
                <a:gd name="T23" fmla="*/ 136 h 153"/>
                <a:gd name="T24" fmla="*/ 76 w 117"/>
                <a:gd name="T25" fmla="*/ 132 h 153"/>
                <a:gd name="T26" fmla="*/ 86 w 117"/>
                <a:gd name="T27" fmla="*/ 124 h 153"/>
                <a:gd name="T28" fmla="*/ 93 w 117"/>
                <a:gd name="T29" fmla="*/ 114 h 153"/>
                <a:gd name="T30" fmla="*/ 97 w 117"/>
                <a:gd name="T31" fmla="*/ 102 h 153"/>
                <a:gd name="T32" fmla="*/ 98 w 117"/>
                <a:gd name="T33" fmla="*/ 89 h 153"/>
                <a:gd name="T34" fmla="*/ 97 w 117"/>
                <a:gd name="T35" fmla="*/ 76 h 153"/>
                <a:gd name="T36" fmla="*/ 94 w 117"/>
                <a:gd name="T37" fmla="*/ 64 h 153"/>
                <a:gd name="T38" fmla="*/ 85 w 117"/>
                <a:gd name="T39" fmla="*/ 44 h 153"/>
                <a:gd name="T40" fmla="*/ 71 w 117"/>
                <a:gd name="T41" fmla="*/ 29 h 153"/>
                <a:gd name="T42" fmla="*/ 52 w 117"/>
                <a:gd name="T43" fmla="*/ 17 h 153"/>
                <a:gd name="T44" fmla="*/ 50 w 117"/>
                <a:gd name="T45" fmla="*/ 17 h 153"/>
                <a:gd name="T46" fmla="*/ 50 w 117"/>
                <a:gd name="T47" fmla="*/ 16 h 153"/>
                <a:gd name="T48" fmla="*/ 56 w 117"/>
                <a:gd name="T49" fmla="*/ 0 h 153"/>
                <a:gd name="T50" fmla="*/ 59 w 117"/>
                <a:gd name="T51" fmla="*/ 1 h 153"/>
                <a:gd name="T52" fmla="*/ 77 w 117"/>
                <a:gd name="T53" fmla="*/ 12 h 153"/>
                <a:gd name="T54" fmla="*/ 93 w 117"/>
                <a:gd name="T55" fmla="*/ 25 h 153"/>
                <a:gd name="T56" fmla="*/ 105 w 117"/>
                <a:gd name="T57" fmla="*/ 43 h 153"/>
                <a:gd name="T58" fmla="*/ 113 w 117"/>
                <a:gd name="T59" fmla="*/ 63 h 153"/>
                <a:gd name="T60" fmla="*/ 117 w 117"/>
                <a:gd name="T61" fmla="*/ 84 h 153"/>
                <a:gd name="T62" fmla="*/ 115 w 117"/>
                <a:gd name="T63" fmla="*/ 102 h 153"/>
                <a:gd name="T64" fmla="*/ 110 w 117"/>
                <a:gd name="T65" fmla="*/ 119 h 153"/>
                <a:gd name="T66" fmla="*/ 101 w 117"/>
                <a:gd name="T67" fmla="*/ 135 h 153"/>
                <a:gd name="T68" fmla="*/ 88 w 117"/>
                <a:gd name="T69" fmla="*/ 146 h 153"/>
                <a:gd name="T70" fmla="*/ 72 w 117"/>
                <a:gd name="T71" fmla="*/ 153 h 153"/>
                <a:gd name="T72" fmla="*/ 52 w 117"/>
                <a:gd name="T73" fmla="*/ 153 h 153"/>
                <a:gd name="T74" fmla="*/ 35 w 117"/>
                <a:gd name="T75" fmla="*/ 146 h 153"/>
                <a:gd name="T76" fmla="*/ 21 w 117"/>
                <a:gd name="T77" fmla="*/ 136 h 153"/>
                <a:gd name="T78" fmla="*/ 9 w 117"/>
                <a:gd name="T79" fmla="*/ 122 h 153"/>
                <a:gd name="T80" fmla="*/ 3 w 117"/>
                <a:gd name="T81" fmla="*/ 105 h 153"/>
                <a:gd name="T82" fmla="*/ 0 w 117"/>
                <a:gd name="T83" fmla="*/ 85 h 153"/>
                <a:gd name="T84" fmla="*/ 1 w 117"/>
                <a:gd name="T85" fmla="*/ 67 h 153"/>
                <a:gd name="T86" fmla="*/ 4 w 117"/>
                <a:gd name="T87" fmla="*/ 57 h 153"/>
                <a:gd name="T88" fmla="*/ 8 w 117"/>
                <a:gd name="T89" fmla="*/ 44 h 153"/>
                <a:gd name="T90" fmla="*/ 15 w 117"/>
                <a:gd name="T91" fmla="*/ 31 h 153"/>
                <a:gd name="T92" fmla="*/ 21 w 117"/>
                <a:gd name="T93" fmla="*/ 19 h 153"/>
                <a:gd name="T94" fmla="*/ 30 w 117"/>
                <a:gd name="T95" fmla="*/ 9 h 153"/>
                <a:gd name="T96" fmla="*/ 39 w 117"/>
                <a:gd name="T97" fmla="*/ 4 h 153"/>
                <a:gd name="T98" fmla="*/ 51 w 117"/>
                <a:gd name="T99" fmla="*/ 2 h 153"/>
                <a:gd name="T100" fmla="*/ 52 w 117"/>
                <a:gd name="T101" fmla="*/ 1 h 153"/>
                <a:gd name="T102" fmla="*/ 56 w 117"/>
                <a:gd name="T10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7" h="153">
                  <a:moveTo>
                    <a:pt x="50" y="16"/>
                  </a:moveTo>
                  <a:lnTo>
                    <a:pt x="39" y="22"/>
                  </a:lnTo>
                  <a:lnTo>
                    <a:pt x="30" y="34"/>
                  </a:lnTo>
                  <a:lnTo>
                    <a:pt x="25" y="47"/>
                  </a:lnTo>
                  <a:lnTo>
                    <a:pt x="21" y="63"/>
                  </a:lnTo>
                  <a:lnTo>
                    <a:pt x="18" y="77"/>
                  </a:lnTo>
                  <a:lnTo>
                    <a:pt x="18" y="89"/>
                  </a:lnTo>
                  <a:lnTo>
                    <a:pt x="22" y="102"/>
                  </a:lnTo>
                  <a:lnTo>
                    <a:pt x="29" y="115"/>
                  </a:lnTo>
                  <a:lnTo>
                    <a:pt x="38" y="126"/>
                  </a:lnTo>
                  <a:lnTo>
                    <a:pt x="49" y="133"/>
                  </a:lnTo>
                  <a:lnTo>
                    <a:pt x="62" y="136"/>
                  </a:lnTo>
                  <a:lnTo>
                    <a:pt x="76" y="132"/>
                  </a:lnTo>
                  <a:lnTo>
                    <a:pt x="86" y="124"/>
                  </a:lnTo>
                  <a:lnTo>
                    <a:pt x="93" y="114"/>
                  </a:lnTo>
                  <a:lnTo>
                    <a:pt x="97" y="102"/>
                  </a:lnTo>
                  <a:lnTo>
                    <a:pt x="98" y="89"/>
                  </a:lnTo>
                  <a:lnTo>
                    <a:pt x="97" y="76"/>
                  </a:lnTo>
                  <a:lnTo>
                    <a:pt x="94" y="64"/>
                  </a:lnTo>
                  <a:lnTo>
                    <a:pt x="85" y="44"/>
                  </a:lnTo>
                  <a:lnTo>
                    <a:pt x="71" y="29"/>
                  </a:lnTo>
                  <a:lnTo>
                    <a:pt x="52" y="17"/>
                  </a:lnTo>
                  <a:lnTo>
                    <a:pt x="50" y="17"/>
                  </a:lnTo>
                  <a:lnTo>
                    <a:pt x="50" y="16"/>
                  </a:lnTo>
                  <a:close/>
                  <a:moveTo>
                    <a:pt x="56" y="0"/>
                  </a:moveTo>
                  <a:lnTo>
                    <a:pt x="59" y="1"/>
                  </a:lnTo>
                  <a:lnTo>
                    <a:pt x="77" y="12"/>
                  </a:lnTo>
                  <a:lnTo>
                    <a:pt x="93" y="25"/>
                  </a:lnTo>
                  <a:lnTo>
                    <a:pt x="105" y="43"/>
                  </a:lnTo>
                  <a:lnTo>
                    <a:pt x="113" y="63"/>
                  </a:lnTo>
                  <a:lnTo>
                    <a:pt x="117" y="84"/>
                  </a:lnTo>
                  <a:lnTo>
                    <a:pt x="115" y="102"/>
                  </a:lnTo>
                  <a:lnTo>
                    <a:pt x="110" y="119"/>
                  </a:lnTo>
                  <a:lnTo>
                    <a:pt x="101" y="135"/>
                  </a:lnTo>
                  <a:lnTo>
                    <a:pt x="88" y="146"/>
                  </a:lnTo>
                  <a:lnTo>
                    <a:pt x="72" y="153"/>
                  </a:lnTo>
                  <a:lnTo>
                    <a:pt x="52" y="153"/>
                  </a:lnTo>
                  <a:lnTo>
                    <a:pt x="35" y="146"/>
                  </a:lnTo>
                  <a:lnTo>
                    <a:pt x="21" y="136"/>
                  </a:lnTo>
                  <a:lnTo>
                    <a:pt x="9" y="122"/>
                  </a:lnTo>
                  <a:lnTo>
                    <a:pt x="3" y="105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4" y="57"/>
                  </a:lnTo>
                  <a:lnTo>
                    <a:pt x="8" y="44"/>
                  </a:lnTo>
                  <a:lnTo>
                    <a:pt x="15" y="31"/>
                  </a:lnTo>
                  <a:lnTo>
                    <a:pt x="21" y="19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51" y="2"/>
                  </a:lnTo>
                  <a:lnTo>
                    <a:pt x="52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3"/>
            <p:cNvSpPr>
              <a:spLocks noEditPoints="1"/>
            </p:cNvSpPr>
            <p:nvPr/>
          </p:nvSpPr>
          <p:spPr bwMode="auto">
            <a:xfrm>
              <a:off x="3935413" y="5448300"/>
              <a:ext cx="322263" cy="358775"/>
            </a:xfrm>
            <a:custGeom>
              <a:avLst/>
              <a:gdLst>
                <a:gd name="T0" fmla="*/ 114 w 203"/>
                <a:gd name="T1" fmla="*/ 19 h 226"/>
                <a:gd name="T2" fmla="*/ 93 w 203"/>
                <a:gd name="T3" fmla="*/ 20 h 226"/>
                <a:gd name="T4" fmla="*/ 91 w 203"/>
                <a:gd name="T5" fmla="*/ 20 h 226"/>
                <a:gd name="T6" fmla="*/ 88 w 203"/>
                <a:gd name="T7" fmla="*/ 19 h 226"/>
                <a:gd name="T8" fmla="*/ 81 w 203"/>
                <a:gd name="T9" fmla="*/ 21 h 226"/>
                <a:gd name="T10" fmla="*/ 75 w 203"/>
                <a:gd name="T11" fmla="*/ 24 h 226"/>
                <a:gd name="T12" fmla="*/ 68 w 203"/>
                <a:gd name="T13" fmla="*/ 27 h 226"/>
                <a:gd name="T14" fmla="*/ 53 w 203"/>
                <a:gd name="T15" fmla="*/ 41 h 226"/>
                <a:gd name="T16" fmla="*/ 39 w 203"/>
                <a:gd name="T17" fmla="*/ 58 h 226"/>
                <a:gd name="T18" fmla="*/ 28 w 203"/>
                <a:gd name="T19" fmla="*/ 78 h 226"/>
                <a:gd name="T20" fmla="*/ 20 w 203"/>
                <a:gd name="T21" fmla="*/ 100 h 226"/>
                <a:gd name="T22" fmla="*/ 17 w 203"/>
                <a:gd name="T23" fmla="*/ 123 h 226"/>
                <a:gd name="T24" fmla="*/ 20 w 203"/>
                <a:gd name="T25" fmla="*/ 147 h 226"/>
                <a:gd name="T26" fmla="*/ 29 w 203"/>
                <a:gd name="T27" fmla="*/ 169 h 226"/>
                <a:gd name="T28" fmla="*/ 43 w 203"/>
                <a:gd name="T29" fmla="*/ 188 h 226"/>
                <a:gd name="T30" fmla="*/ 63 w 203"/>
                <a:gd name="T31" fmla="*/ 201 h 226"/>
                <a:gd name="T32" fmla="*/ 85 w 203"/>
                <a:gd name="T33" fmla="*/ 209 h 226"/>
                <a:gd name="T34" fmla="*/ 110 w 203"/>
                <a:gd name="T35" fmla="*/ 209 h 226"/>
                <a:gd name="T36" fmla="*/ 132 w 203"/>
                <a:gd name="T37" fmla="*/ 202 h 226"/>
                <a:gd name="T38" fmla="*/ 152 w 203"/>
                <a:gd name="T39" fmla="*/ 190 h 226"/>
                <a:gd name="T40" fmla="*/ 166 w 203"/>
                <a:gd name="T41" fmla="*/ 175 h 226"/>
                <a:gd name="T42" fmla="*/ 178 w 203"/>
                <a:gd name="T43" fmla="*/ 155 h 226"/>
                <a:gd name="T44" fmla="*/ 185 w 203"/>
                <a:gd name="T45" fmla="*/ 133 h 226"/>
                <a:gd name="T46" fmla="*/ 186 w 203"/>
                <a:gd name="T47" fmla="*/ 109 h 226"/>
                <a:gd name="T48" fmla="*/ 182 w 203"/>
                <a:gd name="T49" fmla="*/ 91 h 226"/>
                <a:gd name="T50" fmla="*/ 176 w 203"/>
                <a:gd name="T51" fmla="*/ 71 h 226"/>
                <a:gd name="T52" fmla="*/ 164 w 203"/>
                <a:gd name="T53" fmla="*/ 51 h 226"/>
                <a:gd name="T54" fmla="*/ 149 w 203"/>
                <a:gd name="T55" fmla="*/ 36 h 226"/>
                <a:gd name="T56" fmla="*/ 134 w 203"/>
                <a:gd name="T57" fmla="*/ 24 h 226"/>
                <a:gd name="T58" fmla="*/ 114 w 203"/>
                <a:gd name="T59" fmla="*/ 19 h 226"/>
                <a:gd name="T60" fmla="*/ 110 w 203"/>
                <a:gd name="T61" fmla="*/ 0 h 226"/>
                <a:gd name="T62" fmla="*/ 131 w 203"/>
                <a:gd name="T63" fmla="*/ 4 h 226"/>
                <a:gd name="T64" fmla="*/ 149 w 203"/>
                <a:gd name="T65" fmla="*/ 14 h 226"/>
                <a:gd name="T66" fmla="*/ 166 w 203"/>
                <a:gd name="T67" fmla="*/ 27 h 226"/>
                <a:gd name="T68" fmla="*/ 179 w 203"/>
                <a:gd name="T69" fmla="*/ 44 h 226"/>
                <a:gd name="T70" fmla="*/ 191 w 203"/>
                <a:gd name="T71" fmla="*/ 63 h 226"/>
                <a:gd name="T72" fmla="*/ 199 w 203"/>
                <a:gd name="T73" fmla="*/ 83 h 226"/>
                <a:gd name="T74" fmla="*/ 203 w 203"/>
                <a:gd name="T75" fmla="*/ 104 h 226"/>
                <a:gd name="T76" fmla="*/ 203 w 203"/>
                <a:gd name="T77" fmla="*/ 127 h 226"/>
                <a:gd name="T78" fmla="*/ 198 w 203"/>
                <a:gd name="T79" fmla="*/ 151 h 226"/>
                <a:gd name="T80" fmla="*/ 189 w 203"/>
                <a:gd name="T81" fmla="*/ 173 h 226"/>
                <a:gd name="T82" fmla="*/ 174 w 203"/>
                <a:gd name="T83" fmla="*/ 192 h 226"/>
                <a:gd name="T84" fmla="*/ 157 w 203"/>
                <a:gd name="T85" fmla="*/ 207 h 226"/>
                <a:gd name="T86" fmla="*/ 136 w 203"/>
                <a:gd name="T87" fmla="*/ 219 h 226"/>
                <a:gd name="T88" fmla="*/ 113 w 203"/>
                <a:gd name="T89" fmla="*/ 226 h 226"/>
                <a:gd name="T90" fmla="*/ 87 w 203"/>
                <a:gd name="T91" fmla="*/ 226 h 226"/>
                <a:gd name="T92" fmla="*/ 63 w 203"/>
                <a:gd name="T93" fmla="*/ 219 h 226"/>
                <a:gd name="T94" fmla="*/ 42 w 203"/>
                <a:gd name="T95" fmla="*/ 207 h 226"/>
                <a:gd name="T96" fmla="*/ 25 w 203"/>
                <a:gd name="T97" fmla="*/ 192 h 226"/>
                <a:gd name="T98" fmla="*/ 12 w 203"/>
                <a:gd name="T99" fmla="*/ 172 h 226"/>
                <a:gd name="T100" fmla="*/ 3 w 203"/>
                <a:gd name="T101" fmla="*/ 148 h 226"/>
                <a:gd name="T102" fmla="*/ 0 w 203"/>
                <a:gd name="T103" fmla="*/ 123 h 226"/>
                <a:gd name="T104" fmla="*/ 4 w 203"/>
                <a:gd name="T105" fmla="*/ 95 h 226"/>
                <a:gd name="T106" fmla="*/ 15 w 203"/>
                <a:gd name="T107" fmla="*/ 67 h 226"/>
                <a:gd name="T108" fmla="*/ 30 w 203"/>
                <a:gd name="T109" fmla="*/ 42 h 226"/>
                <a:gd name="T110" fmla="*/ 41 w 203"/>
                <a:gd name="T111" fmla="*/ 31 h 226"/>
                <a:gd name="T112" fmla="*/ 54 w 203"/>
                <a:gd name="T113" fmla="*/ 19 h 226"/>
                <a:gd name="T114" fmla="*/ 68 w 203"/>
                <a:gd name="T115" fmla="*/ 10 h 226"/>
                <a:gd name="T116" fmla="*/ 84 w 203"/>
                <a:gd name="T117" fmla="*/ 7 h 226"/>
                <a:gd name="T118" fmla="*/ 85 w 203"/>
                <a:gd name="T119" fmla="*/ 4 h 226"/>
                <a:gd name="T120" fmla="*/ 89 w 203"/>
                <a:gd name="T121" fmla="*/ 3 h 226"/>
                <a:gd name="T122" fmla="*/ 110 w 203"/>
                <a:gd name="T12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" h="226">
                  <a:moveTo>
                    <a:pt x="114" y="19"/>
                  </a:moveTo>
                  <a:lnTo>
                    <a:pt x="93" y="20"/>
                  </a:lnTo>
                  <a:lnTo>
                    <a:pt x="91" y="20"/>
                  </a:lnTo>
                  <a:lnTo>
                    <a:pt x="88" y="19"/>
                  </a:lnTo>
                  <a:lnTo>
                    <a:pt x="81" y="21"/>
                  </a:lnTo>
                  <a:lnTo>
                    <a:pt x="75" y="24"/>
                  </a:lnTo>
                  <a:lnTo>
                    <a:pt x="68" y="27"/>
                  </a:lnTo>
                  <a:lnTo>
                    <a:pt x="53" y="41"/>
                  </a:lnTo>
                  <a:lnTo>
                    <a:pt x="39" y="58"/>
                  </a:lnTo>
                  <a:lnTo>
                    <a:pt x="28" y="78"/>
                  </a:lnTo>
                  <a:lnTo>
                    <a:pt x="20" y="100"/>
                  </a:lnTo>
                  <a:lnTo>
                    <a:pt x="17" y="123"/>
                  </a:lnTo>
                  <a:lnTo>
                    <a:pt x="20" y="147"/>
                  </a:lnTo>
                  <a:lnTo>
                    <a:pt x="29" y="169"/>
                  </a:lnTo>
                  <a:lnTo>
                    <a:pt x="43" y="188"/>
                  </a:lnTo>
                  <a:lnTo>
                    <a:pt x="63" y="201"/>
                  </a:lnTo>
                  <a:lnTo>
                    <a:pt x="85" y="209"/>
                  </a:lnTo>
                  <a:lnTo>
                    <a:pt x="110" y="209"/>
                  </a:lnTo>
                  <a:lnTo>
                    <a:pt x="132" y="202"/>
                  </a:lnTo>
                  <a:lnTo>
                    <a:pt x="152" y="190"/>
                  </a:lnTo>
                  <a:lnTo>
                    <a:pt x="166" y="175"/>
                  </a:lnTo>
                  <a:lnTo>
                    <a:pt x="178" y="155"/>
                  </a:lnTo>
                  <a:lnTo>
                    <a:pt x="185" y="133"/>
                  </a:lnTo>
                  <a:lnTo>
                    <a:pt x="186" y="109"/>
                  </a:lnTo>
                  <a:lnTo>
                    <a:pt x="182" y="91"/>
                  </a:lnTo>
                  <a:lnTo>
                    <a:pt x="176" y="71"/>
                  </a:lnTo>
                  <a:lnTo>
                    <a:pt x="164" y="51"/>
                  </a:lnTo>
                  <a:lnTo>
                    <a:pt x="149" y="36"/>
                  </a:lnTo>
                  <a:lnTo>
                    <a:pt x="134" y="24"/>
                  </a:lnTo>
                  <a:lnTo>
                    <a:pt x="114" y="19"/>
                  </a:lnTo>
                  <a:close/>
                  <a:moveTo>
                    <a:pt x="110" y="0"/>
                  </a:moveTo>
                  <a:lnTo>
                    <a:pt x="131" y="4"/>
                  </a:lnTo>
                  <a:lnTo>
                    <a:pt x="149" y="14"/>
                  </a:lnTo>
                  <a:lnTo>
                    <a:pt x="166" y="27"/>
                  </a:lnTo>
                  <a:lnTo>
                    <a:pt x="179" y="44"/>
                  </a:lnTo>
                  <a:lnTo>
                    <a:pt x="191" y="63"/>
                  </a:lnTo>
                  <a:lnTo>
                    <a:pt x="199" y="83"/>
                  </a:lnTo>
                  <a:lnTo>
                    <a:pt x="203" y="104"/>
                  </a:lnTo>
                  <a:lnTo>
                    <a:pt x="203" y="127"/>
                  </a:lnTo>
                  <a:lnTo>
                    <a:pt x="198" y="151"/>
                  </a:lnTo>
                  <a:lnTo>
                    <a:pt x="189" y="173"/>
                  </a:lnTo>
                  <a:lnTo>
                    <a:pt x="174" y="192"/>
                  </a:lnTo>
                  <a:lnTo>
                    <a:pt x="157" y="207"/>
                  </a:lnTo>
                  <a:lnTo>
                    <a:pt x="136" y="219"/>
                  </a:lnTo>
                  <a:lnTo>
                    <a:pt x="113" y="226"/>
                  </a:lnTo>
                  <a:lnTo>
                    <a:pt x="87" y="226"/>
                  </a:lnTo>
                  <a:lnTo>
                    <a:pt x="63" y="219"/>
                  </a:lnTo>
                  <a:lnTo>
                    <a:pt x="42" y="207"/>
                  </a:lnTo>
                  <a:lnTo>
                    <a:pt x="25" y="192"/>
                  </a:lnTo>
                  <a:lnTo>
                    <a:pt x="12" y="172"/>
                  </a:lnTo>
                  <a:lnTo>
                    <a:pt x="3" y="148"/>
                  </a:lnTo>
                  <a:lnTo>
                    <a:pt x="0" y="123"/>
                  </a:lnTo>
                  <a:lnTo>
                    <a:pt x="4" y="95"/>
                  </a:lnTo>
                  <a:lnTo>
                    <a:pt x="15" y="67"/>
                  </a:lnTo>
                  <a:lnTo>
                    <a:pt x="30" y="42"/>
                  </a:lnTo>
                  <a:lnTo>
                    <a:pt x="41" y="31"/>
                  </a:lnTo>
                  <a:lnTo>
                    <a:pt x="54" y="19"/>
                  </a:lnTo>
                  <a:lnTo>
                    <a:pt x="68" y="10"/>
                  </a:lnTo>
                  <a:lnTo>
                    <a:pt x="84" y="7"/>
                  </a:lnTo>
                  <a:lnTo>
                    <a:pt x="85" y="4"/>
                  </a:lnTo>
                  <a:lnTo>
                    <a:pt x="89" y="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4"/>
            <p:cNvSpPr>
              <a:spLocks noEditPoints="1"/>
            </p:cNvSpPr>
            <p:nvPr/>
          </p:nvSpPr>
          <p:spPr bwMode="auto">
            <a:xfrm>
              <a:off x="3794126" y="6221413"/>
              <a:ext cx="461963" cy="455613"/>
            </a:xfrm>
            <a:custGeom>
              <a:avLst/>
              <a:gdLst>
                <a:gd name="T0" fmla="*/ 136 w 291"/>
                <a:gd name="T1" fmla="*/ 24 h 287"/>
                <a:gd name="T2" fmla="*/ 91 w 291"/>
                <a:gd name="T3" fmla="*/ 40 h 287"/>
                <a:gd name="T4" fmla="*/ 53 w 291"/>
                <a:gd name="T5" fmla="*/ 67 h 287"/>
                <a:gd name="T6" fmla="*/ 28 w 291"/>
                <a:gd name="T7" fmla="*/ 110 h 287"/>
                <a:gd name="T8" fmla="*/ 20 w 291"/>
                <a:gd name="T9" fmla="*/ 155 h 287"/>
                <a:gd name="T10" fmla="*/ 25 w 291"/>
                <a:gd name="T11" fmla="*/ 199 h 287"/>
                <a:gd name="T12" fmla="*/ 45 w 291"/>
                <a:gd name="T13" fmla="*/ 233 h 287"/>
                <a:gd name="T14" fmla="*/ 76 w 291"/>
                <a:gd name="T15" fmla="*/ 254 h 287"/>
                <a:gd name="T16" fmla="*/ 113 w 291"/>
                <a:gd name="T17" fmla="*/ 266 h 287"/>
                <a:gd name="T18" fmla="*/ 163 w 291"/>
                <a:gd name="T19" fmla="*/ 266 h 287"/>
                <a:gd name="T20" fmla="*/ 208 w 291"/>
                <a:gd name="T21" fmla="*/ 252 h 287"/>
                <a:gd name="T22" fmla="*/ 245 w 291"/>
                <a:gd name="T23" fmla="*/ 220 h 287"/>
                <a:gd name="T24" fmla="*/ 267 w 291"/>
                <a:gd name="T25" fmla="*/ 176 h 287"/>
                <a:gd name="T26" fmla="*/ 271 w 291"/>
                <a:gd name="T27" fmla="*/ 138 h 287"/>
                <a:gd name="T28" fmla="*/ 267 w 291"/>
                <a:gd name="T29" fmla="*/ 96 h 287"/>
                <a:gd name="T30" fmla="*/ 253 w 291"/>
                <a:gd name="T31" fmla="*/ 58 h 287"/>
                <a:gd name="T32" fmla="*/ 228 w 291"/>
                <a:gd name="T33" fmla="*/ 29 h 287"/>
                <a:gd name="T34" fmla="*/ 193 w 291"/>
                <a:gd name="T35" fmla="*/ 19 h 287"/>
                <a:gd name="T36" fmla="*/ 166 w 291"/>
                <a:gd name="T37" fmla="*/ 21 h 287"/>
                <a:gd name="T38" fmla="*/ 160 w 291"/>
                <a:gd name="T39" fmla="*/ 17 h 287"/>
                <a:gd name="T40" fmla="*/ 212 w 291"/>
                <a:gd name="T41" fmla="*/ 3 h 287"/>
                <a:gd name="T42" fmla="*/ 248 w 291"/>
                <a:gd name="T43" fmla="*/ 24 h 287"/>
                <a:gd name="T44" fmla="*/ 274 w 291"/>
                <a:gd name="T45" fmla="*/ 59 h 287"/>
                <a:gd name="T46" fmla="*/ 288 w 291"/>
                <a:gd name="T47" fmla="*/ 101 h 287"/>
                <a:gd name="T48" fmla="*/ 291 w 291"/>
                <a:gd name="T49" fmla="*/ 151 h 287"/>
                <a:gd name="T50" fmla="*/ 278 w 291"/>
                <a:gd name="T51" fmla="*/ 202 h 287"/>
                <a:gd name="T52" fmla="*/ 249 w 291"/>
                <a:gd name="T53" fmla="*/ 245 h 287"/>
                <a:gd name="T54" fmla="*/ 204 w 291"/>
                <a:gd name="T55" fmla="*/ 274 h 287"/>
                <a:gd name="T56" fmla="*/ 147 w 291"/>
                <a:gd name="T57" fmla="*/ 287 h 287"/>
                <a:gd name="T58" fmla="*/ 88 w 291"/>
                <a:gd name="T59" fmla="*/ 279 h 287"/>
                <a:gd name="T60" fmla="*/ 37 w 291"/>
                <a:gd name="T61" fmla="*/ 252 h 287"/>
                <a:gd name="T62" fmla="*/ 11 w 291"/>
                <a:gd name="T63" fmla="*/ 214 h 287"/>
                <a:gd name="T64" fmla="*/ 0 w 291"/>
                <a:gd name="T65" fmla="*/ 165 h 287"/>
                <a:gd name="T66" fmla="*/ 7 w 291"/>
                <a:gd name="T67" fmla="*/ 116 h 287"/>
                <a:gd name="T68" fmla="*/ 24 w 291"/>
                <a:gd name="T69" fmla="*/ 72 h 287"/>
                <a:gd name="T70" fmla="*/ 62 w 291"/>
                <a:gd name="T71" fmla="*/ 33 h 287"/>
                <a:gd name="T72" fmla="*/ 113 w 291"/>
                <a:gd name="T73" fmla="*/ 10 h 287"/>
                <a:gd name="T74" fmla="*/ 166 w 291"/>
                <a:gd name="T75" fmla="*/ 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1" h="287">
                  <a:moveTo>
                    <a:pt x="160" y="17"/>
                  </a:moveTo>
                  <a:lnTo>
                    <a:pt x="136" y="24"/>
                  </a:lnTo>
                  <a:lnTo>
                    <a:pt x="113" y="31"/>
                  </a:lnTo>
                  <a:lnTo>
                    <a:pt x="91" y="40"/>
                  </a:lnTo>
                  <a:lnTo>
                    <a:pt x="70" y="51"/>
                  </a:lnTo>
                  <a:lnTo>
                    <a:pt x="53" y="67"/>
                  </a:lnTo>
                  <a:lnTo>
                    <a:pt x="38" y="87"/>
                  </a:lnTo>
                  <a:lnTo>
                    <a:pt x="28" y="110"/>
                  </a:lnTo>
                  <a:lnTo>
                    <a:pt x="23" y="131"/>
                  </a:lnTo>
                  <a:lnTo>
                    <a:pt x="20" y="155"/>
                  </a:lnTo>
                  <a:lnTo>
                    <a:pt x="21" y="177"/>
                  </a:lnTo>
                  <a:lnTo>
                    <a:pt x="25" y="199"/>
                  </a:lnTo>
                  <a:lnTo>
                    <a:pt x="33" y="219"/>
                  </a:lnTo>
                  <a:lnTo>
                    <a:pt x="45" y="233"/>
                  </a:lnTo>
                  <a:lnTo>
                    <a:pt x="59" y="245"/>
                  </a:lnTo>
                  <a:lnTo>
                    <a:pt x="76" y="254"/>
                  </a:lnTo>
                  <a:lnTo>
                    <a:pt x="94" y="261"/>
                  </a:lnTo>
                  <a:lnTo>
                    <a:pt x="113" y="266"/>
                  </a:lnTo>
                  <a:lnTo>
                    <a:pt x="138" y="267"/>
                  </a:lnTo>
                  <a:lnTo>
                    <a:pt x="163" y="266"/>
                  </a:lnTo>
                  <a:lnTo>
                    <a:pt x="186" y="261"/>
                  </a:lnTo>
                  <a:lnTo>
                    <a:pt x="208" y="252"/>
                  </a:lnTo>
                  <a:lnTo>
                    <a:pt x="229" y="237"/>
                  </a:lnTo>
                  <a:lnTo>
                    <a:pt x="245" y="220"/>
                  </a:lnTo>
                  <a:lnTo>
                    <a:pt x="258" y="199"/>
                  </a:lnTo>
                  <a:lnTo>
                    <a:pt x="267" y="176"/>
                  </a:lnTo>
                  <a:lnTo>
                    <a:pt x="270" y="158"/>
                  </a:lnTo>
                  <a:lnTo>
                    <a:pt x="271" y="138"/>
                  </a:lnTo>
                  <a:lnTo>
                    <a:pt x="270" y="117"/>
                  </a:lnTo>
                  <a:lnTo>
                    <a:pt x="267" y="96"/>
                  </a:lnTo>
                  <a:lnTo>
                    <a:pt x="261" y="76"/>
                  </a:lnTo>
                  <a:lnTo>
                    <a:pt x="253" y="58"/>
                  </a:lnTo>
                  <a:lnTo>
                    <a:pt x="241" y="42"/>
                  </a:lnTo>
                  <a:lnTo>
                    <a:pt x="228" y="29"/>
                  </a:lnTo>
                  <a:lnTo>
                    <a:pt x="211" y="21"/>
                  </a:lnTo>
                  <a:lnTo>
                    <a:pt x="193" y="19"/>
                  </a:lnTo>
                  <a:lnTo>
                    <a:pt x="170" y="21"/>
                  </a:lnTo>
                  <a:lnTo>
                    <a:pt x="166" y="21"/>
                  </a:lnTo>
                  <a:lnTo>
                    <a:pt x="163" y="20"/>
                  </a:lnTo>
                  <a:lnTo>
                    <a:pt x="160" y="17"/>
                  </a:lnTo>
                  <a:close/>
                  <a:moveTo>
                    <a:pt x="190" y="0"/>
                  </a:moveTo>
                  <a:lnTo>
                    <a:pt x="212" y="3"/>
                  </a:lnTo>
                  <a:lnTo>
                    <a:pt x="231" y="12"/>
                  </a:lnTo>
                  <a:lnTo>
                    <a:pt x="248" y="24"/>
                  </a:lnTo>
                  <a:lnTo>
                    <a:pt x="262" y="41"/>
                  </a:lnTo>
                  <a:lnTo>
                    <a:pt x="274" y="59"/>
                  </a:lnTo>
                  <a:lnTo>
                    <a:pt x="283" y="80"/>
                  </a:lnTo>
                  <a:lnTo>
                    <a:pt x="288" y="101"/>
                  </a:lnTo>
                  <a:lnTo>
                    <a:pt x="291" y="123"/>
                  </a:lnTo>
                  <a:lnTo>
                    <a:pt x="291" y="151"/>
                  </a:lnTo>
                  <a:lnTo>
                    <a:pt x="286" y="177"/>
                  </a:lnTo>
                  <a:lnTo>
                    <a:pt x="278" y="202"/>
                  </a:lnTo>
                  <a:lnTo>
                    <a:pt x="266" y="226"/>
                  </a:lnTo>
                  <a:lnTo>
                    <a:pt x="249" y="245"/>
                  </a:lnTo>
                  <a:lnTo>
                    <a:pt x="229" y="262"/>
                  </a:lnTo>
                  <a:lnTo>
                    <a:pt x="204" y="274"/>
                  </a:lnTo>
                  <a:lnTo>
                    <a:pt x="177" y="283"/>
                  </a:lnTo>
                  <a:lnTo>
                    <a:pt x="147" y="287"/>
                  </a:lnTo>
                  <a:lnTo>
                    <a:pt x="118" y="286"/>
                  </a:lnTo>
                  <a:lnTo>
                    <a:pt x="88" y="279"/>
                  </a:lnTo>
                  <a:lnTo>
                    <a:pt x="62" y="269"/>
                  </a:lnTo>
                  <a:lnTo>
                    <a:pt x="37" y="252"/>
                  </a:lnTo>
                  <a:lnTo>
                    <a:pt x="21" y="235"/>
                  </a:lnTo>
                  <a:lnTo>
                    <a:pt x="11" y="214"/>
                  </a:lnTo>
                  <a:lnTo>
                    <a:pt x="4" y="190"/>
                  </a:lnTo>
                  <a:lnTo>
                    <a:pt x="0" y="165"/>
                  </a:lnTo>
                  <a:lnTo>
                    <a:pt x="2" y="140"/>
                  </a:lnTo>
                  <a:lnTo>
                    <a:pt x="7" y="116"/>
                  </a:lnTo>
                  <a:lnTo>
                    <a:pt x="13" y="92"/>
                  </a:lnTo>
                  <a:lnTo>
                    <a:pt x="24" y="72"/>
                  </a:lnTo>
                  <a:lnTo>
                    <a:pt x="41" y="51"/>
                  </a:lnTo>
                  <a:lnTo>
                    <a:pt x="62" y="33"/>
                  </a:lnTo>
                  <a:lnTo>
                    <a:pt x="87" y="20"/>
                  </a:lnTo>
                  <a:lnTo>
                    <a:pt x="113" y="10"/>
                  </a:lnTo>
                  <a:lnTo>
                    <a:pt x="140" y="4"/>
                  </a:lnTo>
                  <a:lnTo>
                    <a:pt x="166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5"/>
            <p:cNvSpPr>
              <a:spLocks noEditPoints="1"/>
            </p:cNvSpPr>
            <p:nvPr/>
          </p:nvSpPr>
          <p:spPr bwMode="auto">
            <a:xfrm>
              <a:off x="3987801" y="6416675"/>
              <a:ext cx="82550" cy="85725"/>
            </a:xfrm>
            <a:custGeom>
              <a:avLst/>
              <a:gdLst>
                <a:gd name="T0" fmla="*/ 22 w 52"/>
                <a:gd name="T1" fmla="*/ 16 h 54"/>
                <a:gd name="T2" fmla="*/ 18 w 52"/>
                <a:gd name="T3" fmla="*/ 17 h 54"/>
                <a:gd name="T4" fmla="*/ 16 w 52"/>
                <a:gd name="T5" fmla="*/ 21 h 54"/>
                <a:gd name="T6" fmla="*/ 14 w 52"/>
                <a:gd name="T7" fmla="*/ 25 h 54"/>
                <a:gd name="T8" fmla="*/ 14 w 52"/>
                <a:gd name="T9" fmla="*/ 29 h 54"/>
                <a:gd name="T10" fmla="*/ 16 w 52"/>
                <a:gd name="T11" fmla="*/ 35 h 54"/>
                <a:gd name="T12" fmla="*/ 18 w 52"/>
                <a:gd name="T13" fmla="*/ 37 h 54"/>
                <a:gd name="T14" fmla="*/ 21 w 52"/>
                <a:gd name="T15" fmla="*/ 38 h 54"/>
                <a:gd name="T16" fmla="*/ 24 w 52"/>
                <a:gd name="T17" fmla="*/ 40 h 54"/>
                <a:gd name="T18" fmla="*/ 27 w 52"/>
                <a:gd name="T19" fmla="*/ 38 h 54"/>
                <a:gd name="T20" fmla="*/ 30 w 52"/>
                <a:gd name="T21" fmla="*/ 38 h 54"/>
                <a:gd name="T22" fmla="*/ 33 w 52"/>
                <a:gd name="T23" fmla="*/ 36 h 54"/>
                <a:gd name="T24" fmla="*/ 35 w 52"/>
                <a:gd name="T25" fmla="*/ 33 h 54"/>
                <a:gd name="T26" fmla="*/ 37 w 52"/>
                <a:gd name="T27" fmla="*/ 29 h 54"/>
                <a:gd name="T28" fmla="*/ 37 w 52"/>
                <a:gd name="T29" fmla="*/ 25 h 54"/>
                <a:gd name="T30" fmla="*/ 35 w 52"/>
                <a:gd name="T31" fmla="*/ 21 h 54"/>
                <a:gd name="T32" fmla="*/ 33 w 52"/>
                <a:gd name="T33" fmla="*/ 19 h 54"/>
                <a:gd name="T34" fmla="*/ 29 w 52"/>
                <a:gd name="T35" fmla="*/ 17 h 54"/>
                <a:gd name="T36" fmla="*/ 26 w 52"/>
                <a:gd name="T37" fmla="*/ 16 h 54"/>
                <a:gd name="T38" fmla="*/ 22 w 52"/>
                <a:gd name="T39" fmla="*/ 16 h 54"/>
                <a:gd name="T40" fmla="*/ 22 w 52"/>
                <a:gd name="T41" fmla="*/ 0 h 54"/>
                <a:gd name="T42" fmla="*/ 31 w 52"/>
                <a:gd name="T43" fmla="*/ 2 h 54"/>
                <a:gd name="T44" fmla="*/ 39 w 52"/>
                <a:gd name="T45" fmla="*/ 4 h 54"/>
                <a:gd name="T46" fmla="*/ 44 w 52"/>
                <a:gd name="T47" fmla="*/ 8 h 54"/>
                <a:gd name="T48" fmla="*/ 51 w 52"/>
                <a:gd name="T49" fmla="*/ 19 h 54"/>
                <a:gd name="T50" fmla="*/ 52 w 52"/>
                <a:gd name="T51" fmla="*/ 29 h 54"/>
                <a:gd name="T52" fmla="*/ 50 w 52"/>
                <a:gd name="T53" fmla="*/ 40 h 54"/>
                <a:gd name="T54" fmla="*/ 41 w 52"/>
                <a:gd name="T55" fmla="*/ 49 h 54"/>
                <a:gd name="T56" fmla="*/ 30 w 52"/>
                <a:gd name="T57" fmla="*/ 54 h 54"/>
                <a:gd name="T58" fmla="*/ 18 w 52"/>
                <a:gd name="T59" fmla="*/ 54 h 54"/>
                <a:gd name="T60" fmla="*/ 9 w 52"/>
                <a:gd name="T61" fmla="*/ 49 h 54"/>
                <a:gd name="T62" fmla="*/ 3 w 52"/>
                <a:gd name="T63" fmla="*/ 40 h 54"/>
                <a:gd name="T64" fmla="*/ 0 w 52"/>
                <a:gd name="T65" fmla="*/ 31 h 54"/>
                <a:gd name="T66" fmla="*/ 1 w 52"/>
                <a:gd name="T67" fmla="*/ 21 h 54"/>
                <a:gd name="T68" fmla="*/ 6 w 52"/>
                <a:gd name="T69" fmla="*/ 14 h 54"/>
                <a:gd name="T70" fmla="*/ 6 w 52"/>
                <a:gd name="T71" fmla="*/ 12 h 54"/>
                <a:gd name="T72" fmla="*/ 9 w 52"/>
                <a:gd name="T73" fmla="*/ 6 h 54"/>
                <a:gd name="T74" fmla="*/ 14 w 52"/>
                <a:gd name="T75" fmla="*/ 2 h 54"/>
                <a:gd name="T76" fmla="*/ 22 w 52"/>
                <a:gd name="T7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4">
                  <a:moveTo>
                    <a:pt x="22" y="16"/>
                  </a:moveTo>
                  <a:lnTo>
                    <a:pt x="18" y="17"/>
                  </a:lnTo>
                  <a:lnTo>
                    <a:pt x="16" y="21"/>
                  </a:lnTo>
                  <a:lnTo>
                    <a:pt x="14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8" y="37"/>
                  </a:lnTo>
                  <a:lnTo>
                    <a:pt x="21" y="38"/>
                  </a:lnTo>
                  <a:lnTo>
                    <a:pt x="24" y="40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3" y="36"/>
                  </a:lnTo>
                  <a:lnTo>
                    <a:pt x="35" y="33"/>
                  </a:lnTo>
                  <a:lnTo>
                    <a:pt x="37" y="29"/>
                  </a:lnTo>
                  <a:lnTo>
                    <a:pt x="37" y="25"/>
                  </a:lnTo>
                  <a:lnTo>
                    <a:pt x="35" y="21"/>
                  </a:lnTo>
                  <a:lnTo>
                    <a:pt x="33" y="19"/>
                  </a:lnTo>
                  <a:lnTo>
                    <a:pt x="29" y="17"/>
                  </a:lnTo>
                  <a:lnTo>
                    <a:pt x="26" y="16"/>
                  </a:lnTo>
                  <a:lnTo>
                    <a:pt x="22" y="16"/>
                  </a:lnTo>
                  <a:close/>
                  <a:moveTo>
                    <a:pt x="22" y="0"/>
                  </a:moveTo>
                  <a:lnTo>
                    <a:pt x="31" y="2"/>
                  </a:lnTo>
                  <a:lnTo>
                    <a:pt x="39" y="4"/>
                  </a:lnTo>
                  <a:lnTo>
                    <a:pt x="44" y="8"/>
                  </a:lnTo>
                  <a:lnTo>
                    <a:pt x="51" y="19"/>
                  </a:lnTo>
                  <a:lnTo>
                    <a:pt x="52" y="29"/>
                  </a:lnTo>
                  <a:lnTo>
                    <a:pt x="50" y="40"/>
                  </a:lnTo>
                  <a:lnTo>
                    <a:pt x="41" y="49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9" y="49"/>
                  </a:lnTo>
                  <a:lnTo>
                    <a:pt x="3" y="40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9" y="6"/>
                  </a:lnTo>
                  <a:lnTo>
                    <a:pt x="14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6"/>
            <p:cNvSpPr>
              <a:spLocks noEditPoints="1"/>
            </p:cNvSpPr>
            <p:nvPr/>
          </p:nvSpPr>
          <p:spPr bwMode="auto">
            <a:xfrm>
              <a:off x="3949701" y="6372225"/>
              <a:ext cx="174625" cy="192088"/>
            </a:xfrm>
            <a:custGeom>
              <a:avLst/>
              <a:gdLst>
                <a:gd name="T0" fmla="*/ 44 w 110"/>
                <a:gd name="T1" fmla="*/ 14 h 121"/>
                <a:gd name="T2" fmla="*/ 34 w 110"/>
                <a:gd name="T3" fmla="*/ 22 h 121"/>
                <a:gd name="T4" fmla="*/ 27 w 110"/>
                <a:gd name="T5" fmla="*/ 34 h 121"/>
                <a:gd name="T6" fmla="*/ 20 w 110"/>
                <a:gd name="T7" fmla="*/ 48 h 121"/>
                <a:gd name="T8" fmla="*/ 17 w 110"/>
                <a:gd name="T9" fmla="*/ 61 h 121"/>
                <a:gd name="T10" fmla="*/ 17 w 110"/>
                <a:gd name="T11" fmla="*/ 76 h 121"/>
                <a:gd name="T12" fmla="*/ 21 w 110"/>
                <a:gd name="T13" fmla="*/ 89 h 121"/>
                <a:gd name="T14" fmla="*/ 28 w 110"/>
                <a:gd name="T15" fmla="*/ 98 h 121"/>
                <a:gd name="T16" fmla="*/ 38 w 110"/>
                <a:gd name="T17" fmla="*/ 104 h 121"/>
                <a:gd name="T18" fmla="*/ 53 w 110"/>
                <a:gd name="T19" fmla="*/ 106 h 121"/>
                <a:gd name="T20" fmla="*/ 70 w 110"/>
                <a:gd name="T21" fmla="*/ 102 h 121"/>
                <a:gd name="T22" fmla="*/ 82 w 110"/>
                <a:gd name="T23" fmla="*/ 93 h 121"/>
                <a:gd name="T24" fmla="*/ 88 w 110"/>
                <a:gd name="T25" fmla="*/ 81 h 121"/>
                <a:gd name="T26" fmla="*/ 92 w 110"/>
                <a:gd name="T27" fmla="*/ 68 h 121"/>
                <a:gd name="T28" fmla="*/ 91 w 110"/>
                <a:gd name="T29" fmla="*/ 53 h 121"/>
                <a:gd name="T30" fmla="*/ 85 w 110"/>
                <a:gd name="T31" fmla="*/ 40 h 121"/>
                <a:gd name="T32" fmla="*/ 78 w 110"/>
                <a:gd name="T33" fmla="*/ 28 h 121"/>
                <a:gd name="T34" fmla="*/ 65 w 110"/>
                <a:gd name="T35" fmla="*/ 21 h 121"/>
                <a:gd name="T36" fmla="*/ 49 w 110"/>
                <a:gd name="T37" fmla="*/ 15 h 121"/>
                <a:gd name="T38" fmla="*/ 46 w 110"/>
                <a:gd name="T39" fmla="*/ 15 h 121"/>
                <a:gd name="T40" fmla="*/ 44 w 110"/>
                <a:gd name="T41" fmla="*/ 14 h 121"/>
                <a:gd name="T42" fmla="*/ 49 w 110"/>
                <a:gd name="T43" fmla="*/ 0 h 121"/>
                <a:gd name="T44" fmla="*/ 67 w 110"/>
                <a:gd name="T45" fmla="*/ 4 h 121"/>
                <a:gd name="T46" fmla="*/ 84 w 110"/>
                <a:gd name="T47" fmla="*/ 11 h 121"/>
                <a:gd name="T48" fmla="*/ 97 w 110"/>
                <a:gd name="T49" fmla="*/ 25 h 121"/>
                <a:gd name="T50" fmla="*/ 106 w 110"/>
                <a:gd name="T51" fmla="*/ 40 h 121"/>
                <a:gd name="T52" fmla="*/ 110 w 110"/>
                <a:gd name="T53" fmla="*/ 59 h 121"/>
                <a:gd name="T54" fmla="*/ 108 w 110"/>
                <a:gd name="T55" fmla="*/ 77 h 121"/>
                <a:gd name="T56" fmla="*/ 100 w 110"/>
                <a:gd name="T57" fmla="*/ 94 h 121"/>
                <a:gd name="T58" fmla="*/ 88 w 110"/>
                <a:gd name="T59" fmla="*/ 107 h 121"/>
                <a:gd name="T60" fmla="*/ 74 w 110"/>
                <a:gd name="T61" fmla="*/ 117 h 121"/>
                <a:gd name="T62" fmla="*/ 55 w 110"/>
                <a:gd name="T63" fmla="*/ 121 h 121"/>
                <a:gd name="T64" fmla="*/ 37 w 110"/>
                <a:gd name="T65" fmla="*/ 120 h 121"/>
                <a:gd name="T66" fmla="*/ 23 w 110"/>
                <a:gd name="T67" fmla="*/ 114 h 121"/>
                <a:gd name="T68" fmla="*/ 10 w 110"/>
                <a:gd name="T69" fmla="*/ 103 h 121"/>
                <a:gd name="T70" fmla="*/ 3 w 110"/>
                <a:gd name="T71" fmla="*/ 87 h 121"/>
                <a:gd name="T72" fmla="*/ 0 w 110"/>
                <a:gd name="T73" fmla="*/ 69 h 121"/>
                <a:gd name="T74" fmla="*/ 2 w 110"/>
                <a:gd name="T75" fmla="*/ 56 h 121"/>
                <a:gd name="T76" fmla="*/ 6 w 110"/>
                <a:gd name="T77" fmla="*/ 42 h 121"/>
                <a:gd name="T78" fmla="*/ 11 w 110"/>
                <a:gd name="T79" fmla="*/ 28 h 121"/>
                <a:gd name="T80" fmla="*/ 19 w 110"/>
                <a:gd name="T81" fmla="*/ 17 h 121"/>
                <a:gd name="T82" fmla="*/ 29 w 110"/>
                <a:gd name="T83" fmla="*/ 8 h 121"/>
                <a:gd name="T84" fmla="*/ 42 w 110"/>
                <a:gd name="T85" fmla="*/ 4 h 121"/>
                <a:gd name="T86" fmla="*/ 44 w 110"/>
                <a:gd name="T87" fmla="*/ 1 h 121"/>
                <a:gd name="T88" fmla="*/ 46 w 110"/>
                <a:gd name="T89" fmla="*/ 0 h 121"/>
                <a:gd name="T90" fmla="*/ 49 w 110"/>
                <a:gd name="T9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21">
                  <a:moveTo>
                    <a:pt x="44" y="14"/>
                  </a:moveTo>
                  <a:lnTo>
                    <a:pt x="34" y="22"/>
                  </a:lnTo>
                  <a:lnTo>
                    <a:pt x="27" y="34"/>
                  </a:lnTo>
                  <a:lnTo>
                    <a:pt x="20" y="48"/>
                  </a:lnTo>
                  <a:lnTo>
                    <a:pt x="17" y="61"/>
                  </a:lnTo>
                  <a:lnTo>
                    <a:pt x="17" y="76"/>
                  </a:lnTo>
                  <a:lnTo>
                    <a:pt x="21" y="89"/>
                  </a:lnTo>
                  <a:lnTo>
                    <a:pt x="28" y="98"/>
                  </a:lnTo>
                  <a:lnTo>
                    <a:pt x="38" y="104"/>
                  </a:lnTo>
                  <a:lnTo>
                    <a:pt x="53" y="106"/>
                  </a:lnTo>
                  <a:lnTo>
                    <a:pt x="70" y="102"/>
                  </a:lnTo>
                  <a:lnTo>
                    <a:pt x="82" y="93"/>
                  </a:lnTo>
                  <a:lnTo>
                    <a:pt x="88" y="81"/>
                  </a:lnTo>
                  <a:lnTo>
                    <a:pt x="92" y="68"/>
                  </a:lnTo>
                  <a:lnTo>
                    <a:pt x="91" y="53"/>
                  </a:lnTo>
                  <a:lnTo>
                    <a:pt x="85" y="40"/>
                  </a:lnTo>
                  <a:lnTo>
                    <a:pt x="78" y="28"/>
                  </a:lnTo>
                  <a:lnTo>
                    <a:pt x="65" y="21"/>
                  </a:lnTo>
                  <a:lnTo>
                    <a:pt x="49" y="15"/>
                  </a:lnTo>
                  <a:lnTo>
                    <a:pt x="46" y="15"/>
                  </a:lnTo>
                  <a:lnTo>
                    <a:pt x="44" y="14"/>
                  </a:lnTo>
                  <a:close/>
                  <a:moveTo>
                    <a:pt x="49" y="0"/>
                  </a:moveTo>
                  <a:lnTo>
                    <a:pt x="67" y="4"/>
                  </a:lnTo>
                  <a:lnTo>
                    <a:pt x="84" y="11"/>
                  </a:lnTo>
                  <a:lnTo>
                    <a:pt x="97" y="25"/>
                  </a:lnTo>
                  <a:lnTo>
                    <a:pt x="106" y="40"/>
                  </a:lnTo>
                  <a:lnTo>
                    <a:pt x="110" y="59"/>
                  </a:lnTo>
                  <a:lnTo>
                    <a:pt x="108" y="77"/>
                  </a:lnTo>
                  <a:lnTo>
                    <a:pt x="100" y="94"/>
                  </a:lnTo>
                  <a:lnTo>
                    <a:pt x="88" y="107"/>
                  </a:lnTo>
                  <a:lnTo>
                    <a:pt x="74" y="117"/>
                  </a:lnTo>
                  <a:lnTo>
                    <a:pt x="55" y="121"/>
                  </a:lnTo>
                  <a:lnTo>
                    <a:pt x="37" y="120"/>
                  </a:lnTo>
                  <a:lnTo>
                    <a:pt x="23" y="114"/>
                  </a:lnTo>
                  <a:lnTo>
                    <a:pt x="10" y="103"/>
                  </a:lnTo>
                  <a:lnTo>
                    <a:pt x="3" y="87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1" y="28"/>
                  </a:lnTo>
                  <a:lnTo>
                    <a:pt x="19" y="17"/>
                  </a:lnTo>
                  <a:lnTo>
                    <a:pt x="29" y="8"/>
                  </a:lnTo>
                  <a:lnTo>
                    <a:pt x="42" y="4"/>
                  </a:lnTo>
                  <a:lnTo>
                    <a:pt x="44" y="1"/>
                  </a:lnTo>
                  <a:lnTo>
                    <a:pt x="46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7"/>
            <p:cNvSpPr>
              <a:spLocks noEditPoints="1"/>
            </p:cNvSpPr>
            <p:nvPr/>
          </p:nvSpPr>
          <p:spPr bwMode="auto">
            <a:xfrm>
              <a:off x="4016376" y="6099175"/>
              <a:ext cx="93663" cy="92075"/>
            </a:xfrm>
            <a:custGeom>
              <a:avLst/>
              <a:gdLst>
                <a:gd name="T0" fmla="*/ 25 w 59"/>
                <a:gd name="T1" fmla="*/ 11 h 58"/>
                <a:gd name="T2" fmla="*/ 24 w 59"/>
                <a:gd name="T3" fmla="*/ 13 h 58"/>
                <a:gd name="T4" fmla="*/ 21 w 59"/>
                <a:gd name="T5" fmla="*/ 16 h 58"/>
                <a:gd name="T6" fmla="*/ 19 w 59"/>
                <a:gd name="T7" fmla="*/ 19 h 58"/>
                <a:gd name="T8" fmla="*/ 17 w 59"/>
                <a:gd name="T9" fmla="*/ 22 h 58"/>
                <a:gd name="T10" fmla="*/ 16 w 59"/>
                <a:gd name="T11" fmla="*/ 25 h 58"/>
                <a:gd name="T12" fmla="*/ 16 w 59"/>
                <a:gd name="T13" fmla="*/ 29 h 58"/>
                <a:gd name="T14" fmla="*/ 17 w 59"/>
                <a:gd name="T15" fmla="*/ 33 h 58"/>
                <a:gd name="T16" fmla="*/ 19 w 59"/>
                <a:gd name="T17" fmla="*/ 37 h 58"/>
                <a:gd name="T18" fmla="*/ 21 w 59"/>
                <a:gd name="T19" fmla="*/ 39 h 58"/>
                <a:gd name="T20" fmla="*/ 25 w 59"/>
                <a:gd name="T21" fmla="*/ 42 h 58"/>
                <a:gd name="T22" fmla="*/ 29 w 59"/>
                <a:gd name="T23" fmla="*/ 42 h 58"/>
                <a:gd name="T24" fmla="*/ 33 w 59"/>
                <a:gd name="T25" fmla="*/ 41 h 58"/>
                <a:gd name="T26" fmla="*/ 37 w 59"/>
                <a:gd name="T27" fmla="*/ 39 h 58"/>
                <a:gd name="T28" fmla="*/ 40 w 59"/>
                <a:gd name="T29" fmla="*/ 37 h 58"/>
                <a:gd name="T30" fmla="*/ 42 w 59"/>
                <a:gd name="T31" fmla="*/ 34 h 58"/>
                <a:gd name="T32" fmla="*/ 43 w 59"/>
                <a:gd name="T33" fmla="*/ 30 h 58"/>
                <a:gd name="T34" fmla="*/ 43 w 59"/>
                <a:gd name="T35" fmla="*/ 26 h 58"/>
                <a:gd name="T36" fmla="*/ 42 w 59"/>
                <a:gd name="T37" fmla="*/ 22 h 58"/>
                <a:gd name="T38" fmla="*/ 40 w 59"/>
                <a:gd name="T39" fmla="*/ 17 h 58"/>
                <a:gd name="T40" fmla="*/ 34 w 59"/>
                <a:gd name="T41" fmla="*/ 15 h 58"/>
                <a:gd name="T42" fmla="*/ 30 w 59"/>
                <a:gd name="T43" fmla="*/ 12 h 58"/>
                <a:gd name="T44" fmla="*/ 25 w 59"/>
                <a:gd name="T45" fmla="*/ 11 h 58"/>
                <a:gd name="T46" fmla="*/ 34 w 59"/>
                <a:gd name="T47" fmla="*/ 0 h 58"/>
                <a:gd name="T48" fmla="*/ 46 w 59"/>
                <a:gd name="T49" fmla="*/ 4 h 58"/>
                <a:gd name="T50" fmla="*/ 55 w 59"/>
                <a:gd name="T51" fmla="*/ 13 h 58"/>
                <a:gd name="T52" fmla="*/ 59 w 59"/>
                <a:gd name="T53" fmla="*/ 25 h 58"/>
                <a:gd name="T54" fmla="*/ 59 w 59"/>
                <a:gd name="T55" fmla="*/ 36 h 58"/>
                <a:gd name="T56" fmla="*/ 54 w 59"/>
                <a:gd name="T57" fmla="*/ 46 h 58"/>
                <a:gd name="T58" fmla="*/ 45 w 59"/>
                <a:gd name="T59" fmla="*/ 54 h 58"/>
                <a:gd name="T60" fmla="*/ 34 w 59"/>
                <a:gd name="T61" fmla="*/ 58 h 58"/>
                <a:gd name="T62" fmla="*/ 23 w 59"/>
                <a:gd name="T63" fmla="*/ 58 h 58"/>
                <a:gd name="T64" fmla="*/ 12 w 59"/>
                <a:gd name="T65" fmla="*/ 54 h 58"/>
                <a:gd name="T66" fmla="*/ 4 w 59"/>
                <a:gd name="T67" fmla="*/ 46 h 58"/>
                <a:gd name="T68" fmla="*/ 0 w 59"/>
                <a:gd name="T69" fmla="*/ 36 h 58"/>
                <a:gd name="T70" fmla="*/ 0 w 59"/>
                <a:gd name="T71" fmla="*/ 26 h 58"/>
                <a:gd name="T72" fmla="*/ 2 w 59"/>
                <a:gd name="T73" fmla="*/ 17 h 58"/>
                <a:gd name="T74" fmla="*/ 7 w 59"/>
                <a:gd name="T75" fmla="*/ 8 h 58"/>
                <a:gd name="T76" fmla="*/ 13 w 59"/>
                <a:gd name="T77" fmla="*/ 1 h 58"/>
                <a:gd name="T78" fmla="*/ 21 w 59"/>
                <a:gd name="T79" fmla="*/ 1 h 58"/>
                <a:gd name="T80" fmla="*/ 23 w 59"/>
                <a:gd name="T81" fmla="*/ 1 h 58"/>
                <a:gd name="T82" fmla="*/ 23 w 59"/>
                <a:gd name="T83" fmla="*/ 1 h 58"/>
                <a:gd name="T84" fmla="*/ 34 w 59"/>
                <a:gd name="T8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8">
                  <a:moveTo>
                    <a:pt x="25" y="11"/>
                  </a:moveTo>
                  <a:lnTo>
                    <a:pt x="24" y="13"/>
                  </a:lnTo>
                  <a:lnTo>
                    <a:pt x="21" y="16"/>
                  </a:lnTo>
                  <a:lnTo>
                    <a:pt x="19" y="19"/>
                  </a:lnTo>
                  <a:lnTo>
                    <a:pt x="17" y="22"/>
                  </a:lnTo>
                  <a:lnTo>
                    <a:pt x="16" y="25"/>
                  </a:lnTo>
                  <a:lnTo>
                    <a:pt x="16" y="29"/>
                  </a:lnTo>
                  <a:lnTo>
                    <a:pt x="17" y="33"/>
                  </a:lnTo>
                  <a:lnTo>
                    <a:pt x="19" y="37"/>
                  </a:lnTo>
                  <a:lnTo>
                    <a:pt x="21" y="39"/>
                  </a:lnTo>
                  <a:lnTo>
                    <a:pt x="25" y="42"/>
                  </a:lnTo>
                  <a:lnTo>
                    <a:pt x="29" y="42"/>
                  </a:lnTo>
                  <a:lnTo>
                    <a:pt x="33" y="41"/>
                  </a:lnTo>
                  <a:lnTo>
                    <a:pt x="37" y="39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3" y="30"/>
                  </a:lnTo>
                  <a:lnTo>
                    <a:pt x="43" y="26"/>
                  </a:lnTo>
                  <a:lnTo>
                    <a:pt x="42" y="22"/>
                  </a:lnTo>
                  <a:lnTo>
                    <a:pt x="40" y="17"/>
                  </a:lnTo>
                  <a:lnTo>
                    <a:pt x="34" y="15"/>
                  </a:lnTo>
                  <a:lnTo>
                    <a:pt x="30" y="12"/>
                  </a:lnTo>
                  <a:lnTo>
                    <a:pt x="25" y="11"/>
                  </a:lnTo>
                  <a:close/>
                  <a:moveTo>
                    <a:pt x="34" y="0"/>
                  </a:moveTo>
                  <a:lnTo>
                    <a:pt x="46" y="4"/>
                  </a:lnTo>
                  <a:lnTo>
                    <a:pt x="55" y="13"/>
                  </a:lnTo>
                  <a:lnTo>
                    <a:pt x="59" y="25"/>
                  </a:lnTo>
                  <a:lnTo>
                    <a:pt x="59" y="36"/>
                  </a:lnTo>
                  <a:lnTo>
                    <a:pt x="54" y="46"/>
                  </a:lnTo>
                  <a:lnTo>
                    <a:pt x="45" y="54"/>
                  </a:lnTo>
                  <a:lnTo>
                    <a:pt x="34" y="58"/>
                  </a:lnTo>
                  <a:lnTo>
                    <a:pt x="23" y="58"/>
                  </a:lnTo>
                  <a:lnTo>
                    <a:pt x="12" y="54"/>
                  </a:lnTo>
                  <a:lnTo>
                    <a:pt x="4" y="4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7" y="8"/>
                  </a:lnTo>
                  <a:lnTo>
                    <a:pt x="13" y="1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11261" y="1149429"/>
            <a:ext cx="80121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Kinect</a:t>
            </a:r>
            <a:r>
              <a:rPr lang="ko-KR" altLang="en-US" dirty="0" smtClean="0"/>
              <a:t>는 손가락을 엄지 손가락과 나머지 손가락으로만 구분하고 손가락 하나하나를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객체로 인식하지 않기 때문에 </a:t>
            </a:r>
            <a:r>
              <a:rPr lang="ko-KR" altLang="en-US" dirty="0"/>
              <a:t>실제로 기타를 치는 것처럼 세밀하게 코드를 잡기 힘들다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손가락을 이용해 </a:t>
            </a:r>
            <a:r>
              <a:rPr lang="ko-KR" altLang="en-US" dirty="0"/>
              <a:t>기타 줄 하나하나를 </a:t>
            </a:r>
            <a:r>
              <a:rPr lang="ko-KR" altLang="en-US" dirty="0" smtClean="0"/>
              <a:t>뜯는 주법인 </a:t>
            </a:r>
            <a:r>
              <a:rPr lang="ko-KR" altLang="en-US" dirty="0" err="1" smtClean="0"/>
              <a:t>아르페지오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핑거링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주법을 구현하기 힘들다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dirty="0"/>
              <a:t>1, 2 </a:t>
            </a:r>
            <a:r>
              <a:rPr lang="en-US" altLang="ko-KR" b="1" dirty="0" smtClean="0"/>
              <a:t>☞ </a:t>
            </a:r>
            <a:r>
              <a:rPr lang="ko-KR" altLang="en-US" b="1" dirty="0" smtClean="0"/>
              <a:t>매우 정교한 손 동작 인식 센서를 지닌 </a:t>
            </a:r>
            <a:r>
              <a:rPr lang="en-US" altLang="ko-KR" b="1" dirty="0" smtClean="0"/>
              <a:t>leap </a:t>
            </a:r>
            <a:r>
              <a:rPr lang="en-US" altLang="ko-KR" b="1" dirty="0"/>
              <a:t>motion</a:t>
            </a:r>
            <a:r>
              <a:rPr lang="ko-KR" altLang="en-US" b="1" dirty="0"/>
              <a:t>을 </a:t>
            </a:r>
            <a:r>
              <a:rPr lang="ko-KR" altLang="en-US" b="1" dirty="0" smtClean="0"/>
              <a:t>이용하여 </a:t>
            </a:r>
            <a:r>
              <a:rPr lang="ko-KR" altLang="en-US" b="1" dirty="0"/>
              <a:t>구현 가능하다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/>
              <a:t>☞ </a:t>
            </a:r>
            <a:r>
              <a:rPr lang="ko-KR" altLang="en-US" b="1" dirty="0" smtClean="0"/>
              <a:t>만약 기타 객체와 사용자의 </a:t>
            </a:r>
            <a:r>
              <a:rPr lang="en-US" altLang="ko-KR" b="1" dirty="0" smtClean="0"/>
              <a:t>skeleton</a:t>
            </a:r>
            <a:r>
              <a:rPr lang="ko-KR" altLang="en-US" b="1" dirty="0" smtClean="0"/>
              <a:t>객체 크기가 커지고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사용자의 </a:t>
            </a:r>
            <a:r>
              <a:rPr lang="en-US" altLang="ko-KR" b="1" dirty="0" smtClean="0"/>
              <a:t>joint</a:t>
            </a:r>
            <a:r>
              <a:rPr lang="ko-KR" altLang="en-US" b="1" dirty="0" smtClean="0"/>
              <a:t>객체들이 아주 작아진다면 </a:t>
            </a:r>
            <a:r>
              <a:rPr lang="en-US" altLang="ko-KR" b="1" dirty="0" err="1" smtClean="0"/>
              <a:t>kinect</a:t>
            </a:r>
            <a:r>
              <a:rPr lang="ko-KR" altLang="en-US" b="1" dirty="0" smtClean="0"/>
              <a:t>로도 구현 가능할 수 있다</a:t>
            </a:r>
            <a:r>
              <a:rPr lang="en-US" altLang="ko-KR" b="1" dirty="0" smtClean="0"/>
              <a:t>.</a:t>
            </a:r>
            <a:endParaRPr lang="en-US" altLang="ko-KR" b="1" dirty="0"/>
          </a:p>
          <a:p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Skeleton</a:t>
            </a:r>
            <a:r>
              <a:rPr lang="ko-KR" altLang="en-US" dirty="0" smtClean="0"/>
              <a:t>에 카메라에 비춰지는 사람을 입혀서 </a:t>
            </a:r>
            <a:r>
              <a:rPr lang="en-US" altLang="ko-KR" dirty="0" smtClean="0"/>
              <a:t>Skeleton</a:t>
            </a:r>
            <a:r>
              <a:rPr lang="ko-KR" altLang="en-US" dirty="0" smtClean="0"/>
              <a:t>이 아닌 실제 사람이 가상의 기타를 치고 있는 것처럼 구현한다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어쿠스틱</a:t>
            </a:r>
            <a:r>
              <a:rPr lang="ko-KR" altLang="en-US" dirty="0" smtClean="0"/>
              <a:t> 기타의 </a:t>
            </a:r>
            <a:r>
              <a:rPr lang="en-US" altLang="ko-KR" dirty="0" smtClean="0"/>
              <a:t>sound</a:t>
            </a:r>
            <a:r>
              <a:rPr lang="ko-KR" altLang="en-US" dirty="0" smtClean="0"/>
              <a:t>뿐 아니라 </a:t>
            </a:r>
            <a:r>
              <a:rPr lang="ko-KR" altLang="en-US" dirty="0" err="1" smtClean="0"/>
              <a:t>일렉</a:t>
            </a:r>
            <a:r>
              <a:rPr lang="ko-KR" altLang="en-US" dirty="0" smtClean="0"/>
              <a:t> 기타의 </a:t>
            </a:r>
            <a:r>
              <a:rPr lang="en-US" altLang="ko-KR" dirty="0" smtClean="0"/>
              <a:t>sound</a:t>
            </a:r>
            <a:r>
              <a:rPr lang="ko-KR" altLang="en-US" dirty="0" smtClean="0"/>
              <a:t>를 이용한 기타 </a:t>
            </a:r>
            <a:r>
              <a:rPr lang="en-US" altLang="ko-KR" dirty="0" smtClean="0"/>
              <a:t>Kit</a:t>
            </a:r>
            <a:r>
              <a:rPr lang="ko-KR" altLang="en-US" dirty="0" smtClean="0"/>
              <a:t>도 제공한다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pic>
        <p:nvPicPr>
          <p:cNvPr id="3" name="Picture 2" descr="https://t1.daumcdn.net/cfile/tistory/276FF935565D22500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588" y="1233798"/>
            <a:ext cx="2707134" cy="158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05215" y="2804278"/>
            <a:ext cx="2293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Leap motion</a:t>
            </a:r>
            <a:r>
              <a:rPr lang="ko-KR" altLang="en-US" sz="1500" dirty="0" smtClean="0"/>
              <a:t>을 </a:t>
            </a:r>
            <a:endParaRPr lang="en-US" altLang="ko-KR" sz="1500" dirty="0" smtClean="0"/>
          </a:p>
          <a:p>
            <a:r>
              <a:rPr lang="ko-KR" altLang="en-US" sz="1500" dirty="0" smtClean="0"/>
              <a:t>이용한 손 인식</a:t>
            </a:r>
            <a:endParaRPr lang="ko-KR" altLang="en-US" sz="1500" dirty="0"/>
          </a:p>
        </p:txBody>
      </p:sp>
      <p:sp>
        <p:nvSpPr>
          <p:cNvPr id="10" name="타원 9"/>
          <p:cNvSpPr/>
          <p:nvPr/>
        </p:nvSpPr>
        <p:spPr>
          <a:xfrm>
            <a:off x="10226452" y="1438326"/>
            <a:ext cx="217479" cy="172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453268" y="1461739"/>
            <a:ext cx="198532" cy="18209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0641640" y="1603676"/>
            <a:ext cx="217479" cy="17299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10810652" y="1779579"/>
            <a:ext cx="217479" cy="1729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701942" y="1917116"/>
            <a:ext cx="217479" cy="1729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0390632" y="1015593"/>
            <a:ext cx="96748" cy="422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10552534" y="1024613"/>
            <a:ext cx="16447" cy="426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10661137" y="1015593"/>
            <a:ext cx="122865" cy="594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 flipV="1">
            <a:off x="10729051" y="1004690"/>
            <a:ext cx="245781" cy="792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9816470" y="1004690"/>
            <a:ext cx="627461" cy="904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12673" y="564583"/>
            <a:ext cx="16969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 smtClean="0"/>
              <a:t>손가락 하나하나를 </a:t>
            </a:r>
            <a:r>
              <a:rPr lang="en-US" altLang="ko-KR" sz="1300" dirty="0"/>
              <a:t> </a:t>
            </a:r>
            <a:r>
              <a:rPr lang="en-US" altLang="ko-KR" sz="1300" dirty="0" smtClean="0"/>
              <a:t>  </a:t>
            </a:r>
            <a:r>
              <a:rPr lang="ko-KR" altLang="en-US" sz="1300" dirty="0" smtClean="0"/>
              <a:t>객체로 인식</a:t>
            </a:r>
            <a:endParaRPr lang="ko-KR" altLang="en-US" sz="1300" dirty="0"/>
          </a:p>
        </p:txBody>
      </p:sp>
      <p:cxnSp>
        <p:nvCxnSpPr>
          <p:cNvPr id="45" name="꺾인 연결선 44"/>
          <p:cNvCxnSpPr>
            <a:endCxn id="7" idx="1"/>
          </p:cNvCxnSpPr>
          <p:nvPr/>
        </p:nvCxnSpPr>
        <p:spPr>
          <a:xfrm rot="16200000" flipH="1">
            <a:off x="9261837" y="2837899"/>
            <a:ext cx="263936" cy="22281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KinectSkeleonAlignmen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5" t="1767"/>
          <a:stretch/>
        </p:blipFill>
        <p:spPr bwMode="auto">
          <a:xfrm>
            <a:off x="8925707" y="3462928"/>
            <a:ext cx="2397016" cy="18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꺾인 연결선 72"/>
          <p:cNvCxnSpPr/>
          <p:nvPr/>
        </p:nvCxnSpPr>
        <p:spPr>
          <a:xfrm>
            <a:off x="9155132" y="5239860"/>
            <a:ext cx="464030" cy="287093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502595" y="5301335"/>
            <a:ext cx="18728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/>
              <a:t>Skeleton</a:t>
            </a:r>
            <a:r>
              <a:rPr lang="ko-KR" altLang="en-US" sz="1500" dirty="0" smtClean="0"/>
              <a:t>을 카메라 화면에 맞춤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439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9128974" y="-182451"/>
            <a:ext cx="3080197" cy="3080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946523" y="-182451"/>
            <a:ext cx="3262648" cy="3262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8856371" y="-90152"/>
            <a:ext cx="3352800" cy="335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8673920" y="-90152"/>
            <a:ext cx="3535251" cy="353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8500056" y="-81565"/>
            <a:ext cx="3709115" cy="3709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911901" y="3926731"/>
            <a:ext cx="5874815" cy="17770"/>
          </a:xfrm>
          <a:prstGeom prst="line">
            <a:avLst/>
          </a:prstGeom>
          <a:ln w="825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94997" y="3200382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600" dirty="0"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sp>
        <p:nvSpPr>
          <p:cNvPr id="53" name="Freeform 35"/>
          <p:cNvSpPr>
            <a:spLocks noEditPoints="1"/>
          </p:cNvSpPr>
          <p:nvPr/>
        </p:nvSpPr>
        <p:spPr bwMode="auto">
          <a:xfrm rot="1185559">
            <a:off x="9747570" y="456303"/>
            <a:ext cx="544513" cy="441325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4"/>
          <p:cNvSpPr>
            <a:spLocks noEditPoints="1"/>
          </p:cNvSpPr>
          <p:nvPr/>
        </p:nvSpPr>
        <p:spPr bwMode="auto">
          <a:xfrm rot="19322389">
            <a:off x="8836568" y="37082"/>
            <a:ext cx="868363" cy="7747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 rot="3259799">
            <a:off x="9799395" y="1068977"/>
            <a:ext cx="541338" cy="658813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46"/>
          <p:cNvSpPr>
            <a:spLocks noEditPoints="1"/>
          </p:cNvSpPr>
          <p:nvPr/>
        </p:nvSpPr>
        <p:spPr bwMode="auto">
          <a:xfrm rot="14031825">
            <a:off x="10584311" y="745837"/>
            <a:ext cx="162647" cy="258714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97"/>
          <p:cNvSpPr>
            <a:spLocks/>
          </p:cNvSpPr>
          <p:nvPr/>
        </p:nvSpPr>
        <p:spPr bwMode="auto">
          <a:xfrm>
            <a:off x="10274048" y="1661966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37"/>
          <p:cNvSpPr>
            <a:spLocks noEditPoints="1"/>
          </p:cNvSpPr>
          <p:nvPr/>
        </p:nvSpPr>
        <p:spPr bwMode="auto">
          <a:xfrm rot="4950700">
            <a:off x="10879557" y="2280636"/>
            <a:ext cx="430213" cy="538163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50"/>
          <p:cNvSpPr>
            <a:spLocks noEditPoints="1"/>
          </p:cNvSpPr>
          <p:nvPr/>
        </p:nvSpPr>
        <p:spPr bwMode="auto">
          <a:xfrm rot="21230936">
            <a:off x="10812189" y="1536996"/>
            <a:ext cx="782638" cy="635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46"/>
          <p:cNvSpPr>
            <a:spLocks noEditPoints="1"/>
          </p:cNvSpPr>
          <p:nvPr/>
        </p:nvSpPr>
        <p:spPr bwMode="auto">
          <a:xfrm rot="14031825">
            <a:off x="11530531" y="2491128"/>
            <a:ext cx="407722" cy="556425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Freeform 497"/>
          <p:cNvSpPr>
            <a:spLocks/>
          </p:cNvSpPr>
          <p:nvPr/>
        </p:nvSpPr>
        <p:spPr bwMode="auto">
          <a:xfrm rot="1694646">
            <a:off x="11891946" y="3039650"/>
            <a:ext cx="300038" cy="538163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64" name="직선 연결선 63"/>
          <p:cNvCxnSpPr/>
          <p:nvPr/>
        </p:nvCxnSpPr>
        <p:spPr>
          <a:xfrm>
            <a:off x="-351267" y="4706995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533718" y="4706995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-623870" y="4799294"/>
            <a:ext cx="2641075" cy="2641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2363637" y="1931048"/>
            <a:ext cx="8068114" cy="2123532"/>
            <a:chOff x="2363637" y="1931048"/>
            <a:chExt cx="8068114" cy="2123532"/>
          </a:xfrm>
        </p:grpSpPr>
        <p:grpSp>
          <p:nvGrpSpPr>
            <p:cNvPr id="27" name="그룹 26"/>
            <p:cNvGrpSpPr/>
            <p:nvPr/>
          </p:nvGrpSpPr>
          <p:grpSpPr>
            <a:xfrm>
              <a:off x="2363637" y="1931048"/>
              <a:ext cx="1317625" cy="2027238"/>
              <a:chOff x="3108326" y="4732338"/>
              <a:chExt cx="1317625" cy="2027238"/>
            </a:xfrm>
          </p:grpSpPr>
          <p:sp>
            <p:nvSpPr>
              <p:cNvPr id="28" name="Freeform 60"/>
              <p:cNvSpPr>
                <a:spLocks noEditPoints="1"/>
              </p:cNvSpPr>
              <p:nvPr/>
            </p:nvSpPr>
            <p:spPr bwMode="auto">
              <a:xfrm>
                <a:off x="3108326" y="4732338"/>
                <a:ext cx="1317625" cy="2027238"/>
              </a:xfrm>
              <a:custGeom>
                <a:avLst/>
                <a:gdLst>
                  <a:gd name="T0" fmla="*/ 117 w 830"/>
                  <a:gd name="T1" fmla="*/ 467 h 1277"/>
                  <a:gd name="T2" fmla="*/ 195 w 830"/>
                  <a:gd name="T3" fmla="*/ 716 h 1277"/>
                  <a:gd name="T4" fmla="*/ 229 w 830"/>
                  <a:gd name="T5" fmla="*/ 980 h 1277"/>
                  <a:gd name="T6" fmla="*/ 220 w 830"/>
                  <a:gd name="T7" fmla="*/ 1160 h 1277"/>
                  <a:gd name="T8" fmla="*/ 296 w 830"/>
                  <a:gd name="T9" fmla="*/ 1215 h 1277"/>
                  <a:gd name="T10" fmla="*/ 334 w 830"/>
                  <a:gd name="T11" fmla="*/ 1241 h 1277"/>
                  <a:gd name="T12" fmla="*/ 342 w 830"/>
                  <a:gd name="T13" fmla="*/ 1043 h 1277"/>
                  <a:gd name="T14" fmla="*/ 334 w 830"/>
                  <a:gd name="T15" fmla="*/ 718 h 1277"/>
                  <a:gd name="T16" fmla="*/ 307 w 830"/>
                  <a:gd name="T17" fmla="*/ 478 h 1277"/>
                  <a:gd name="T18" fmla="*/ 257 w 830"/>
                  <a:gd name="T19" fmla="*/ 400 h 1277"/>
                  <a:gd name="T20" fmla="*/ 93 w 830"/>
                  <a:gd name="T21" fmla="*/ 340 h 1277"/>
                  <a:gd name="T22" fmla="*/ 763 w 830"/>
                  <a:gd name="T23" fmla="*/ 194 h 1277"/>
                  <a:gd name="T24" fmla="*/ 661 w 830"/>
                  <a:gd name="T25" fmla="*/ 233 h 1277"/>
                  <a:gd name="T26" fmla="*/ 383 w 830"/>
                  <a:gd name="T27" fmla="*/ 366 h 1277"/>
                  <a:gd name="T28" fmla="*/ 304 w 830"/>
                  <a:gd name="T29" fmla="*/ 406 h 1277"/>
                  <a:gd name="T30" fmla="*/ 334 w 830"/>
                  <a:gd name="T31" fmla="*/ 517 h 1277"/>
                  <a:gd name="T32" fmla="*/ 351 w 830"/>
                  <a:gd name="T33" fmla="*/ 707 h 1277"/>
                  <a:gd name="T34" fmla="*/ 360 w 830"/>
                  <a:gd name="T35" fmla="*/ 1043 h 1277"/>
                  <a:gd name="T36" fmla="*/ 355 w 830"/>
                  <a:gd name="T37" fmla="*/ 1225 h 1277"/>
                  <a:gd name="T38" fmla="*/ 472 w 830"/>
                  <a:gd name="T39" fmla="*/ 1258 h 1277"/>
                  <a:gd name="T40" fmla="*/ 738 w 830"/>
                  <a:gd name="T41" fmla="*/ 1182 h 1277"/>
                  <a:gd name="T42" fmla="*/ 788 w 830"/>
                  <a:gd name="T43" fmla="*/ 885 h 1277"/>
                  <a:gd name="T44" fmla="*/ 812 w 830"/>
                  <a:gd name="T45" fmla="*/ 489 h 1277"/>
                  <a:gd name="T46" fmla="*/ 796 w 830"/>
                  <a:gd name="T47" fmla="*/ 268 h 1277"/>
                  <a:gd name="T48" fmla="*/ 782 w 830"/>
                  <a:gd name="T49" fmla="*/ 184 h 1277"/>
                  <a:gd name="T50" fmla="*/ 271 w 830"/>
                  <a:gd name="T51" fmla="*/ 150 h 1277"/>
                  <a:gd name="T52" fmla="*/ 24 w 830"/>
                  <a:gd name="T53" fmla="*/ 289 h 1277"/>
                  <a:gd name="T54" fmla="*/ 228 w 830"/>
                  <a:gd name="T55" fmla="*/ 373 h 1277"/>
                  <a:gd name="T56" fmla="*/ 354 w 830"/>
                  <a:gd name="T57" fmla="*/ 358 h 1277"/>
                  <a:gd name="T58" fmla="*/ 532 w 830"/>
                  <a:gd name="T59" fmla="*/ 269 h 1277"/>
                  <a:gd name="T60" fmla="*/ 745 w 830"/>
                  <a:gd name="T61" fmla="*/ 179 h 1277"/>
                  <a:gd name="T62" fmla="*/ 774 w 830"/>
                  <a:gd name="T63" fmla="*/ 163 h 1277"/>
                  <a:gd name="T64" fmla="*/ 693 w 830"/>
                  <a:gd name="T65" fmla="*/ 97 h 1277"/>
                  <a:gd name="T66" fmla="*/ 597 w 830"/>
                  <a:gd name="T67" fmla="*/ 43 h 1277"/>
                  <a:gd name="T68" fmla="*/ 537 w 830"/>
                  <a:gd name="T69" fmla="*/ 17 h 1277"/>
                  <a:gd name="T70" fmla="*/ 540 w 830"/>
                  <a:gd name="T71" fmla="*/ 2 h 1277"/>
                  <a:gd name="T72" fmla="*/ 606 w 830"/>
                  <a:gd name="T73" fmla="*/ 26 h 1277"/>
                  <a:gd name="T74" fmla="*/ 712 w 830"/>
                  <a:gd name="T75" fmla="*/ 88 h 1277"/>
                  <a:gd name="T76" fmla="*/ 770 w 830"/>
                  <a:gd name="T77" fmla="*/ 132 h 1277"/>
                  <a:gd name="T78" fmla="*/ 796 w 830"/>
                  <a:gd name="T79" fmla="*/ 163 h 1277"/>
                  <a:gd name="T80" fmla="*/ 803 w 830"/>
                  <a:gd name="T81" fmla="*/ 191 h 1277"/>
                  <a:gd name="T82" fmla="*/ 830 w 830"/>
                  <a:gd name="T83" fmla="*/ 441 h 1277"/>
                  <a:gd name="T84" fmla="*/ 816 w 830"/>
                  <a:gd name="T85" fmla="*/ 804 h 1277"/>
                  <a:gd name="T86" fmla="*/ 778 w 830"/>
                  <a:gd name="T87" fmla="*/ 1092 h 1277"/>
                  <a:gd name="T88" fmla="*/ 732 w 830"/>
                  <a:gd name="T89" fmla="*/ 1264 h 1277"/>
                  <a:gd name="T90" fmla="*/ 727 w 830"/>
                  <a:gd name="T91" fmla="*/ 1272 h 1277"/>
                  <a:gd name="T92" fmla="*/ 719 w 830"/>
                  <a:gd name="T93" fmla="*/ 1276 h 1277"/>
                  <a:gd name="T94" fmla="*/ 407 w 830"/>
                  <a:gd name="T95" fmla="*/ 1277 h 1277"/>
                  <a:gd name="T96" fmla="*/ 341 w 830"/>
                  <a:gd name="T97" fmla="*/ 1272 h 1277"/>
                  <a:gd name="T98" fmla="*/ 337 w 830"/>
                  <a:gd name="T99" fmla="*/ 1266 h 1277"/>
                  <a:gd name="T100" fmla="*/ 329 w 830"/>
                  <a:gd name="T101" fmla="*/ 1260 h 1277"/>
                  <a:gd name="T102" fmla="*/ 316 w 830"/>
                  <a:gd name="T103" fmla="*/ 1253 h 1277"/>
                  <a:gd name="T104" fmla="*/ 232 w 830"/>
                  <a:gd name="T105" fmla="*/ 1191 h 1277"/>
                  <a:gd name="T106" fmla="*/ 206 w 830"/>
                  <a:gd name="T107" fmla="*/ 1170 h 1277"/>
                  <a:gd name="T108" fmla="*/ 202 w 830"/>
                  <a:gd name="T109" fmla="*/ 1162 h 1277"/>
                  <a:gd name="T110" fmla="*/ 203 w 830"/>
                  <a:gd name="T111" fmla="*/ 894 h 1277"/>
                  <a:gd name="T112" fmla="*/ 155 w 830"/>
                  <a:gd name="T113" fmla="*/ 629 h 1277"/>
                  <a:gd name="T114" fmla="*/ 54 w 830"/>
                  <a:gd name="T115" fmla="*/ 381 h 1277"/>
                  <a:gd name="T116" fmla="*/ 10 w 830"/>
                  <a:gd name="T117" fmla="*/ 296 h 1277"/>
                  <a:gd name="T118" fmla="*/ 2 w 830"/>
                  <a:gd name="T119" fmla="*/ 293 h 1277"/>
                  <a:gd name="T120" fmla="*/ 2 w 830"/>
                  <a:gd name="T121" fmla="*/ 284 h 1277"/>
                  <a:gd name="T122" fmla="*/ 131 w 830"/>
                  <a:gd name="T123" fmla="*/ 205 h 1277"/>
                  <a:gd name="T124" fmla="*/ 394 w 830"/>
                  <a:gd name="T125" fmla="*/ 65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0" h="1277">
                    <a:moveTo>
                      <a:pt x="37" y="313"/>
                    </a:moveTo>
                    <a:lnTo>
                      <a:pt x="79" y="389"/>
                    </a:lnTo>
                    <a:lnTo>
                      <a:pt x="117" y="467"/>
                    </a:lnTo>
                    <a:lnTo>
                      <a:pt x="148" y="548"/>
                    </a:lnTo>
                    <a:lnTo>
                      <a:pt x="175" y="631"/>
                    </a:lnTo>
                    <a:lnTo>
                      <a:pt x="195" y="716"/>
                    </a:lnTo>
                    <a:lnTo>
                      <a:pt x="212" y="802"/>
                    </a:lnTo>
                    <a:lnTo>
                      <a:pt x="224" y="891"/>
                    </a:lnTo>
                    <a:lnTo>
                      <a:pt x="229" y="980"/>
                    </a:lnTo>
                    <a:lnTo>
                      <a:pt x="227" y="1071"/>
                    </a:lnTo>
                    <a:lnTo>
                      <a:pt x="218" y="1158"/>
                    </a:lnTo>
                    <a:lnTo>
                      <a:pt x="220" y="1160"/>
                    </a:lnTo>
                    <a:lnTo>
                      <a:pt x="246" y="1175"/>
                    </a:lnTo>
                    <a:lnTo>
                      <a:pt x="271" y="1195"/>
                    </a:lnTo>
                    <a:lnTo>
                      <a:pt x="296" y="1215"/>
                    </a:lnTo>
                    <a:lnTo>
                      <a:pt x="307" y="1222"/>
                    </a:lnTo>
                    <a:lnTo>
                      <a:pt x="321" y="1232"/>
                    </a:lnTo>
                    <a:lnTo>
                      <a:pt x="334" y="1241"/>
                    </a:lnTo>
                    <a:lnTo>
                      <a:pt x="335" y="1196"/>
                    </a:lnTo>
                    <a:lnTo>
                      <a:pt x="338" y="1152"/>
                    </a:lnTo>
                    <a:lnTo>
                      <a:pt x="342" y="1043"/>
                    </a:lnTo>
                    <a:lnTo>
                      <a:pt x="342" y="934"/>
                    </a:lnTo>
                    <a:lnTo>
                      <a:pt x="339" y="827"/>
                    </a:lnTo>
                    <a:lnTo>
                      <a:pt x="334" y="718"/>
                    </a:lnTo>
                    <a:lnTo>
                      <a:pt x="325" y="611"/>
                    </a:lnTo>
                    <a:lnTo>
                      <a:pt x="317" y="543"/>
                    </a:lnTo>
                    <a:lnTo>
                      <a:pt x="307" y="478"/>
                    </a:lnTo>
                    <a:lnTo>
                      <a:pt x="291" y="412"/>
                    </a:lnTo>
                    <a:lnTo>
                      <a:pt x="290" y="411"/>
                    </a:lnTo>
                    <a:lnTo>
                      <a:pt x="257" y="400"/>
                    </a:lnTo>
                    <a:lnTo>
                      <a:pt x="224" y="391"/>
                    </a:lnTo>
                    <a:lnTo>
                      <a:pt x="151" y="364"/>
                    </a:lnTo>
                    <a:lnTo>
                      <a:pt x="93" y="340"/>
                    </a:lnTo>
                    <a:lnTo>
                      <a:pt x="37" y="313"/>
                    </a:lnTo>
                    <a:close/>
                    <a:moveTo>
                      <a:pt x="782" y="184"/>
                    </a:moveTo>
                    <a:lnTo>
                      <a:pt x="763" y="194"/>
                    </a:lnTo>
                    <a:lnTo>
                      <a:pt x="744" y="200"/>
                    </a:lnTo>
                    <a:lnTo>
                      <a:pt x="724" y="208"/>
                    </a:lnTo>
                    <a:lnTo>
                      <a:pt x="661" y="233"/>
                    </a:lnTo>
                    <a:lnTo>
                      <a:pt x="538" y="286"/>
                    </a:lnTo>
                    <a:lnTo>
                      <a:pt x="460" y="326"/>
                    </a:lnTo>
                    <a:lnTo>
                      <a:pt x="383" y="36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04" y="406"/>
                    </a:lnTo>
                    <a:lnTo>
                      <a:pt x="318" y="441"/>
                    </a:lnTo>
                    <a:lnTo>
                      <a:pt x="328" y="479"/>
                    </a:lnTo>
                    <a:lnTo>
                      <a:pt x="334" y="517"/>
                    </a:lnTo>
                    <a:lnTo>
                      <a:pt x="338" y="556"/>
                    </a:lnTo>
                    <a:lnTo>
                      <a:pt x="342" y="594"/>
                    </a:lnTo>
                    <a:lnTo>
                      <a:pt x="351" y="707"/>
                    </a:lnTo>
                    <a:lnTo>
                      <a:pt x="358" y="818"/>
                    </a:lnTo>
                    <a:lnTo>
                      <a:pt x="360" y="931"/>
                    </a:lnTo>
                    <a:lnTo>
                      <a:pt x="360" y="1043"/>
                    </a:lnTo>
                    <a:lnTo>
                      <a:pt x="358" y="1152"/>
                    </a:lnTo>
                    <a:lnTo>
                      <a:pt x="356" y="1188"/>
                    </a:lnTo>
                    <a:lnTo>
                      <a:pt x="355" y="1225"/>
                    </a:lnTo>
                    <a:lnTo>
                      <a:pt x="350" y="1262"/>
                    </a:lnTo>
                    <a:lnTo>
                      <a:pt x="411" y="1258"/>
                    </a:lnTo>
                    <a:lnTo>
                      <a:pt x="472" y="1258"/>
                    </a:lnTo>
                    <a:lnTo>
                      <a:pt x="532" y="1258"/>
                    </a:lnTo>
                    <a:lnTo>
                      <a:pt x="716" y="1257"/>
                    </a:lnTo>
                    <a:lnTo>
                      <a:pt x="738" y="1182"/>
                    </a:lnTo>
                    <a:lnTo>
                      <a:pt x="755" y="1106"/>
                    </a:lnTo>
                    <a:lnTo>
                      <a:pt x="770" y="1029"/>
                    </a:lnTo>
                    <a:lnTo>
                      <a:pt x="788" y="885"/>
                    </a:lnTo>
                    <a:lnTo>
                      <a:pt x="803" y="741"/>
                    </a:lnTo>
                    <a:lnTo>
                      <a:pt x="810" y="597"/>
                    </a:lnTo>
                    <a:lnTo>
                      <a:pt x="812" y="489"/>
                    </a:lnTo>
                    <a:lnTo>
                      <a:pt x="808" y="382"/>
                    </a:lnTo>
                    <a:lnTo>
                      <a:pt x="803" y="324"/>
                    </a:lnTo>
                    <a:lnTo>
                      <a:pt x="796" y="268"/>
                    </a:lnTo>
                    <a:lnTo>
                      <a:pt x="788" y="216"/>
                    </a:lnTo>
                    <a:lnTo>
                      <a:pt x="783" y="188"/>
                    </a:lnTo>
                    <a:lnTo>
                      <a:pt x="782" y="184"/>
                    </a:lnTo>
                    <a:close/>
                    <a:moveTo>
                      <a:pt x="537" y="17"/>
                    </a:moveTo>
                    <a:lnTo>
                      <a:pt x="403" y="82"/>
                    </a:lnTo>
                    <a:lnTo>
                      <a:pt x="271" y="150"/>
                    </a:lnTo>
                    <a:lnTo>
                      <a:pt x="189" y="196"/>
                    </a:lnTo>
                    <a:lnTo>
                      <a:pt x="106" y="243"/>
                    </a:lnTo>
                    <a:lnTo>
                      <a:pt x="24" y="289"/>
                    </a:lnTo>
                    <a:lnTo>
                      <a:pt x="89" y="318"/>
                    </a:lnTo>
                    <a:lnTo>
                      <a:pt x="156" y="347"/>
                    </a:lnTo>
                    <a:lnTo>
                      <a:pt x="228" y="373"/>
                    </a:lnTo>
                    <a:lnTo>
                      <a:pt x="262" y="383"/>
                    </a:lnTo>
                    <a:lnTo>
                      <a:pt x="296" y="394"/>
                    </a:lnTo>
                    <a:lnTo>
                      <a:pt x="354" y="358"/>
                    </a:lnTo>
                    <a:lnTo>
                      <a:pt x="411" y="327"/>
                    </a:lnTo>
                    <a:lnTo>
                      <a:pt x="472" y="297"/>
                    </a:lnTo>
                    <a:lnTo>
                      <a:pt x="532" y="269"/>
                    </a:lnTo>
                    <a:lnTo>
                      <a:pt x="653" y="216"/>
                    </a:lnTo>
                    <a:lnTo>
                      <a:pt x="715" y="191"/>
                    </a:lnTo>
                    <a:lnTo>
                      <a:pt x="745" y="179"/>
                    </a:lnTo>
                    <a:lnTo>
                      <a:pt x="774" y="170"/>
                    </a:lnTo>
                    <a:lnTo>
                      <a:pt x="774" y="167"/>
                    </a:lnTo>
                    <a:lnTo>
                      <a:pt x="774" y="163"/>
                    </a:lnTo>
                    <a:lnTo>
                      <a:pt x="750" y="139"/>
                    </a:lnTo>
                    <a:lnTo>
                      <a:pt x="723" y="116"/>
                    </a:lnTo>
                    <a:lnTo>
                      <a:pt x="693" y="97"/>
                    </a:lnTo>
                    <a:lnTo>
                      <a:pt x="664" y="78"/>
                    </a:lnTo>
                    <a:lnTo>
                      <a:pt x="631" y="60"/>
                    </a:lnTo>
                    <a:lnTo>
                      <a:pt x="597" y="43"/>
                    </a:lnTo>
                    <a:lnTo>
                      <a:pt x="578" y="35"/>
                    </a:lnTo>
                    <a:lnTo>
                      <a:pt x="557" y="27"/>
                    </a:lnTo>
                    <a:lnTo>
                      <a:pt x="537" y="17"/>
                    </a:lnTo>
                    <a:close/>
                    <a:moveTo>
                      <a:pt x="533" y="0"/>
                    </a:moveTo>
                    <a:lnTo>
                      <a:pt x="536" y="0"/>
                    </a:lnTo>
                    <a:lnTo>
                      <a:pt x="540" y="2"/>
                    </a:lnTo>
                    <a:lnTo>
                      <a:pt x="562" y="8"/>
                    </a:lnTo>
                    <a:lnTo>
                      <a:pt x="585" y="17"/>
                    </a:lnTo>
                    <a:lnTo>
                      <a:pt x="606" y="26"/>
                    </a:lnTo>
                    <a:lnTo>
                      <a:pt x="644" y="46"/>
                    </a:lnTo>
                    <a:lnTo>
                      <a:pt x="680" y="65"/>
                    </a:lnTo>
                    <a:lnTo>
                      <a:pt x="712" y="88"/>
                    </a:lnTo>
                    <a:lnTo>
                      <a:pt x="744" y="111"/>
                    </a:lnTo>
                    <a:lnTo>
                      <a:pt x="757" y="120"/>
                    </a:lnTo>
                    <a:lnTo>
                      <a:pt x="770" y="132"/>
                    </a:lnTo>
                    <a:lnTo>
                      <a:pt x="782" y="144"/>
                    </a:lnTo>
                    <a:lnTo>
                      <a:pt x="791" y="157"/>
                    </a:lnTo>
                    <a:lnTo>
                      <a:pt x="796" y="163"/>
                    </a:lnTo>
                    <a:lnTo>
                      <a:pt x="800" y="173"/>
                    </a:lnTo>
                    <a:lnTo>
                      <a:pt x="801" y="182"/>
                    </a:lnTo>
                    <a:lnTo>
                      <a:pt x="803" y="191"/>
                    </a:lnTo>
                    <a:lnTo>
                      <a:pt x="813" y="256"/>
                    </a:lnTo>
                    <a:lnTo>
                      <a:pt x="822" y="322"/>
                    </a:lnTo>
                    <a:lnTo>
                      <a:pt x="830" y="441"/>
                    </a:lnTo>
                    <a:lnTo>
                      <a:pt x="830" y="563"/>
                    </a:lnTo>
                    <a:lnTo>
                      <a:pt x="825" y="683"/>
                    </a:lnTo>
                    <a:lnTo>
                      <a:pt x="816" y="804"/>
                    </a:lnTo>
                    <a:lnTo>
                      <a:pt x="803" y="919"/>
                    </a:lnTo>
                    <a:lnTo>
                      <a:pt x="788" y="1033"/>
                    </a:lnTo>
                    <a:lnTo>
                      <a:pt x="778" y="1092"/>
                    </a:lnTo>
                    <a:lnTo>
                      <a:pt x="766" y="1150"/>
                    </a:lnTo>
                    <a:lnTo>
                      <a:pt x="752" y="1208"/>
                    </a:lnTo>
                    <a:lnTo>
                      <a:pt x="732" y="1264"/>
                    </a:lnTo>
                    <a:lnTo>
                      <a:pt x="729" y="1267"/>
                    </a:lnTo>
                    <a:lnTo>
                      <a:pt x="728" y="1270"/>
                    </a:lnTo>
                    <a:lnTo>
                      <a:pt x="727" y="1272"/>
                    </a:lnTo>
                    <a:lnTo>
                      <a:pt x="724" y="1274"/>
                    </a:lnTo>
                    <a:lnTo>
                      <a:pt x="721" y="1275"/>
                    </a:lnTo>
                    <a:lnTo>
                      <a:pt x="719" y="1276"/>
                    </a:lnTo>
                    <a:lnTo>
                      <a:pt x="532" y="1276"/>
                    </a:lnTo>
                    <a:lnTo>
                      <a:pt x="469" y="1277"/>
                    </a:lnTo>
                    <a:lnTo>
                      <a:pt x="407" y="1277"/>
                    </a:lnTo>
                    <a:lnTo>
                      <a:pt x="345" y="1275"/>
                    </a:lnTo>
                    <a:lnTo>
                      <a:pt x="342" y="1274"/>
                    </a:lnTo>
                    <a:lnTo>
                      <a:pt x="341" y="1272"/>
                    </a:lnTo>
                    <a:lnTo>
                      <a:pt x="339" y="1270"/>
                    </a:lnTo>
                    <a:lnTo>
                      <a:pt x="339" y="1267"/>
                    </a:lnTo>
                    <a:lnTo>
                      <a:pt x="337" y="1266"/>
                    </a:lnTo>
                    <a:lnTo>
                      <a:pt x="335" y="1264"/>
                    </a:lnTo>
                    <a:lnTo>
                      <a:pt x="334" y="1262"/>
                    </a:lnTo>
                    <a:lnTo>
                      <a:pt x="329" y="1260"/>
                    </a:lnTo>
                    <a:lnTo>
                      <a:pt x="325" y="1259"/>
                    </a:lnTo>
                    <a:lnTo>
                      <a:pt x="321" y="1257"/>
                    </a:lnTo>
                    <a:lnTo>
                      <a:pt x="316" y="1253"/>
                    </a:lnTo>
                    <a:lnTo>
                      <a:pt x="279" y="1226"/>
                    </a:lnTo>
                    <a:lnTo>
                      <a:pt x="256" y="1209"/>
                    </a:lnTo>
                    <a:lnTo>
                      <a:pt x="232" y="1191"/>
                    </a:lnTo>
                    <a:lnTo>
                      <a:pt x="210" y="1171"/>
                    </a:lnTo>
                    <a:lnTo>
                      <a:pt x="210" y="1170"/>
                    </a:lnTo>
                    <a:lnTo>
                      <a:pt x="206" y="1170"/>
                    </a:lnTo>
                    <a:lnTo>
                      <a:pt x="203" y="1168"/>
                    </a:lnTo>
                    <a:lnTo>
                      <a:pt x="202" y="1165"/>
                    </a:lnTo>
                    <a:lnTo>
                      <a:pt x="202" y="1162"/>
                    </a:lnTo>
                    <a:lnTo>
                      <a:pt x="206" y="1072"/>
                    </a:lnTo>
                    <a:lnTo>
                      <a:pt x="207" y="983"/>
                    </a:lnTo>
                    <a:lnTo>
                      <a:pt x="203" y="894"/>
                    </a:lnTo>
                    <a:lnTo>
                      <a:pt x="193" y="805"/>
                    </a:lnTo>
                    <a:lnTo>
                      <a:pt x="177" y="717"/>
                    </a:lnTo>
                    <a:lnTo>
                      <a:pt x="155" y="629"/>
                    </a:lnTo>
                    <a:lnTo>
                      <a:pt x="127" y="544"/>
                    </a:lnTo>
                    <a:lnTo>
                      <a:pt x="93" y="462"/>
                    </a:lnTo>
                    <a:lnTo>
                      <a:pt x="54" y="381"/>
                    </a:lnTo>
                    <a:lnTo>
                      <a:pt x="11" y="302"/>
                    </a:lnTo>
                    <a:lnTo>
                      <a:pt x="10" y="300"/>
                    </a:lnTo>
                    <a:lnTo>
                      <a:pt x="10" y="296"/>
                    </a:lnTo>
                    <a:lnTo>
                      <a:pt x="7" y="296"/>
                    </a:lnTo>
                    <a:lnTo>
                      <a:pt x="4" y="294"/>
                    </a:lnTo>
                    <a:lnTo>
                      <a:pt x="2" y="293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2" y="284"/>
                    </a:lnTo>
                    <a:lnTo>
                      <a:pt x="4" y="281"/>
                    </a:lnTo>
                    <a:lnTo>
                      <a:pt x="67" y="242"/>
                    </a:lnTo>
                    <a:lnTo>
                      <a:pt x="131" y="205"/>
                    </a:lnTo>
                    <a:lnTo>
                      <a:pt x="197" y="169"/>
                    </a:lnTo>
                    <a:lnTo>
                      <a:pt x="262" y="135"/>
                    </a:lnTo>
                    <a:lnTo>
                      <a:pt x="394" y="65"/>
                    </a:lnTo>
                    <a:lnTo>
                      <a:pt x="528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61"/>
              <p:cNvSpPr>
                <a:spLocks noEditPoints="1"/>
              </p:cNvSpPr>
              <p:nvPr/>
            </p:nvSpPr>
            <p:spPr bwMode="auto">
              <a:xfrm>
                <a:off x="3746501" y="5241925"/>
                <a:ext cx="623888" cy="788988"/>
              </a:xfrm>
              <a:custGeom>
                <a:avLst/>
                <a:gdLst>
                  <a:gd name="T0" fmla="*/ 215 w 393"/>
                  <a:gd name="T1" fmla="*/ 20 h 497"/>
                  <a:gd name="T2" fmla="*/ 187 w 393"/>
                  <a:gd name="T3" fmla="*/ 30 h 497"/>
                  <a:gd name="T4" fmla="*/ 181 w 393"/>
                  <a:gd name="T5" fmla="*/ 27 h 497"/>
                  <a:gd name="T6" fmla="*/ 151 w 393"/>
                  <a:gd name="T7" fmla="*/ 48 h 497"/>
                  <a:gd name="T8" fmla="*/ 97 w 393"/>
                  <a:gd name="T9" fmla="*/ 99 h 497"/>
                  <a:gd name="T10" fmla="*/ 54 w 393"/>
                  <a:gd name="T11" fmla="*/ 157 h 497"/>
                  <a:gd name="T12" fmla="*/ 25 w 393"/>
                  <a:gd name="T13" fmla="*/ 225 h 497"/>
                  <a:gd name="T14" fmla="*/ 18 w 393"/>
                  <a:gd name="T15" fmla="*/ 289 h 497"/>
                  <a:gd name="T16" fmla="*/ 30 w 393"/>
                  <a:gd name="T17" fmla="*/ 352 h 497"/>
                  <a:gd name="T18" fmla="*/ 60 w 393"/>
                  <a:gd name="T19" fmla="*/ 408 h 497"/>
                  <a:gd name="T20" fmla="*/ 105 w 393"/>
                  <a:gd name="T21" fmla="*/ 447 h 497"/>
                  <a:gd name="T22" fmla="*/ 156 w 393"/>
                  <a:gd name="T23" fmla="*/ 471 h 497"/>
                  <a:gd name="T24" fmla="*/ 211 w 393"/>
                  <a:gd name="T25" fmla="*/ 479 h 497"/>
                  <a:gd name="T26" fmla="*/ 266 w 393"/>
                  <a:gd name="T27" fmla="*/ 471 h 497"/>
                  <a:gd name="T28" fmla="*/ 314 w 393"/>
                  <a:gd name="T29" fmla="*/ 446 h 497"/>
                  <a:gd name="T30" fmla="*/ 350 w 393"/>
                  <a:gd name="T31" fmla="*/ 403 h 497"/>
                  <a:gd name="T32" fmla="*/ 368 w 393"/>
                  <a:gd name="T33" fmla="*/ 350 h 497"/>
                  <a:gd name="T34" fmla="*/ 373 w 393"/>
                  <a:gd name="T35" fmla="*/ 294 h 497"/>
                  <a:gd name="T36" fmla="*/ 373 w 393"/>
                  <a:gd name="T37" fmla="*/ 199 h 497"/>
                  <a:gd name="T38" fmla="*/ 363 w 393"/>
                  <a:gd name="T39" fmla="*/ 124 h 497"/>
                  <a:gd name="T40" fmla="*/ 343 w 393"/>
                  <a:gd name="T41" fmla="*/ 75 h 497"/>
                  <a:gd name="T42" fmla="*/ 309 w 393"/>
                  <a:gd name="T43" fmla="*/ 37 h 497"/>
                  <a:gd name="T44" fmla="*/ 263 w 393"/>
                  <a:gd name="T45" fmla="*/ 19 h 497"/>
                  <a:gd name="T46" fmla="*/ 246 w 393"/>
                  <a:gd name="T47" fmla="*/ 0 h 497"/>
                  <a:gd name="T48" fmla="*/ 296 w 393"/>
                  <a:gd name="T49" fmla="*/ 10 h 497"/>
                  <a:gd name="T50" fmla="*/ 338 w 393"/>
                  <a:gd name="T51" fmla="*/ 37 h 497"/>
                  <a:gd name="T52" fmla="*/ 365 w 393"/>
                  <a:gd name="T53" fmla="*/ 77 h 497"/>
                  <a:gd name="T54" fmla="*/ 381 w 393"/>
                  <a:gd name="T55" fmla="*/ 124 h 497"/>
                  <a:gd name="T56" fmla="*/ 391 w 393"/>
                  <a:gd name="T57" fmla="*/ 205 h 497"/>
                  <a:gd name="T58" fmla="*/ 390 w 393"/>
                  <a:gd name="T59" fmla="*/ 322 h 497"/>
                  <a:gd name="T60" fmla="*/ 380 w 393"/>
                  <a:gd name="T61" fmla="*/ 378 h 497"/>
                  <a:gd name="T62" fmla="*/ 356 w 393"/>
                  <a:gd name="T63" fmla="*/ 429 h 497"/>
                  <a:gd name="T64" fmla="*/ 312 w 393"/>
                  <a:gd name="T65" fmla="*/ 471 h 497"/>
                  <a:gd name="T66" fmla="*/ 254 w 393"/>
                  <a:gd name="T67" fmla="*/ 494 h 497"/>
                  <a:gd name="T68" fmla="*/ 190 w 393"/>
                  <a:gd name="T69" fmla="*/ 496 h 497"/>
                  <a:gd name="T70" fmla="*/ 128 w 393"/>
                  <a:gd name="T71" fmla="*/ 480 h 497"/>
                  <a:gd name="T72" fmla="*/ 73 w 393"/>
                  <a:gd name="T73" fmla="*/ 449 h 497"/>
                  <a:gd name="T74" fmla="*/ 33 w 393"/>
                  <a:gd name="T75" fmla="*/ 401 h 497"/>
                  <a:gd name="T76" fmla="*/ 8 w 393"/>
                  <a:gd name="T77" fmla="*/ 344 h 497"/>
                  <a:gd name="T78" fmla="*/ 0 w 393"/>
                  <a:gd name="T79" fmla="*/ 282 h 497"/>
                  <a:gd name="T80" fmla="*/ 7 w 393"/>
                  <a:gd name="T81" fmla="*/ 219 h 497"/>
                  <a:gd name="T82" fmla="*/ 46 w 393"/>
                  <a:gd name="T83" fmla="*/ 132 h 497"/>
                  <a:gd name="T84" fmla="*/ 109 w 393"/>
                  <a:gd name="T85" fmla="*/ 57 h 497"/>
                  <a:gd name="T86" fmla="*/ 187 w 393"/>
                  <a:gd name="T87" fmla="*/ 2 h 497"/>
                  <a:gd name="T88" fmla="*/ 194 w 393"/>
                  <a:gd name="T89" fmla="*/ 2 h 497"/>
                  <a:gd name="T90" fmla="*/ 196 w 393"/>
                  <a:gd name="T91" fmla="*/ 6 h 497"/>
                  <a:gd name="T92" fmla="*/ 246 w 393"/>
                  <a:gd name="T93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3" h="497">
                    <a:moveTo>
                      <a:pt x="238" y="18"/>
                    </a:moveTo>
                    <a:lnTo>
                      <a:pt x="215" y="20"/>
                    </a:lnTo>
                    <a:lnTo>
                      <a:pt x="191" y="28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27"/>
                    </a:lnTo>
                    <a:lnTo>
                      <a:pt x="179" y="24"/>
                    </a:lnTo>
                    <a:lnTo>
                      <a:pt x="151" y="48"/>
                    </a:lnTo>
                    <a:lnTo>
                      <a:pt x="123" y="73"/>
                    </a:lnTo>
                    <a:lnTo>
                      <a:pt x="97" y="99"/>
                    </a:lnTo>
                    <a:lnTo>
                      <a:pt x="73" y="127"/>
                    </a:lnTo>
                    <a:lnTo>
                      <a:pt x="54" y="157"/>
                    </a:lnTo>
                    <a:lnTo>
                      <a:pt x="37" y="189"/>
                    </a:lnTo>
                    <a:lnTo>
                      <a:pt x="25" y="225"/>
                    </a:lnTo>
                    <a:lnTo>
                      <a:pt x="20" y="256"/>
                    </a:lnTo>
                    <a:lnTo>
                      <a:pt x="18" y="289"/>
                    </a:lnTo>
                    <a:lnTo>
                      <a:pt x="22" y="320"/>
                    </a:lnTo>
                    <a:lnTo>
                      <a:pt x="30" y="352"/>
                    </a:lnTo>
                    <a:lnTo>
                      <a:pt x="42" y="382"/>
                    </a:lnTo>
                    <a:lnTo>
                      <a:pt x="60" y="408"/>
                    </a:lnTo>
                    <a:lnTo>
                      <a:pt x="83" y="432"/>
                    </a:lnTo>
                    <a:lnTo>
                      <a:pt x="105" y="447"/>
                    </a:lnTo>
                    <a:lnTo>
                      <a:pt x="130" y="460"/>
                    </a:lnTo>
                    <a:lnTo>
                      <a:pt x="156" y="471"/>
                    </a:lnTo>
                    <a:lnTo>
                      <a:pt x="183" y="476"/>
                    </a:lnTo>
                    <a:lnTo>
                      <a:pt x="211" y="479"/>
                    </a:lnTo>
                    <a:lnTo>
                      <a:pt x="238" y="477"/>
                    </a:lnTo>
                    <a:lnTo>
                      <a:pt x="266" y="471"/>
                    </a:lnTo>
                    <a:lnTo>
                      <a:pt x="291" y="460"/>
                    </a:lnTo>
                    <a:lnTo>
                      <a:pt x="314" y="446"/>
                    </a:lnTo>
                    <a:lnTo>
                      <a:pt x="334" y="426"/>
                    </a:lnTo>
                    <a:lnTo>
                      <a:pt x="350" y="403"/>
                    </a:lnTo>
                    <a:lnTo>
                      <a:pt x="361" y="378"/>
                    </a:lnTo>
                    <a:lnTo>
                      <a:pt x="368" y="350"/>
                    </a:lnTo>
                    <a:lnTo>
                      <a:pt x="372" y="323"/>
                    </a:lnTo>
                    <a:lnTo>
                      <a:pt x="373" y="294"/>
                    </a:lnTo>
                    <a:lnTo>
                      <a:pt x="374" y="247"/>
                    </a:lnTo>
                    <a:lnTo>
                      <a:pt x="373" y="199"/>
                    </a:lnTo>
                    <a:lnTo>
                      <a:pt x="368" y="150"/>
                    </a:lnTo>
                    <a:lnTo>
                      <a:pt x="363" y="124"/>
                    </a:lnTo>
                    <a:lnTo>
                      <a:pt x="355" y="99"/>
                    </a:lnTo>
                    <a:lnTo>
                      <a:pt x="343" y="75"/>
                    </a:lnTo>
                    <a:lnTo>
                      <a:pt x="329" y="55"/>
                    </a:lnTo>
                    <a:lnTo>
                      <a:pt x="309" y="37"/>
                    </a:lnTo>
                    <a:lnTo>
                      <a:pt x="287" y="26"/>
                    </a:lnTo>
                    <a:lnTo>
                      <a:pt x="263" y="19"/>
                    </a:lnTo>
                    <a:lnTo>
                      <a:pt x="238" y="18"/>
                    </a:lnTo>
                    <a:close/>
                    <a:moveTo>
                      <a:pt x="246" y="0"/>
                    </a:moveTo>
                    <a:lnTo>
                      <a:pt x="271" y="2"/>
                    </a:lnTo>
                    <a:lnTo>
                      <a:pt x="296" y="10"/>
                    </a:lnTo>
                    <a:lnTo>
                      <a:pt x="318" y="22"/>
                    </a:lnTo>
                    <a:lnTo>
                      <a:pt x="338" y="37"/>
                    </a:lnTo>
                    <a:lnTo>
                      <a:pt x="353" y="56"/>
                    </a:lnTo>
                    <a:lnTo>
                      <a:pt x="365" y="77"/>
                    </a:lnTo>
                    <a:lnTo>
                      <a:pt x="374" y="100"/>
                    </a:lnTo>
                    <a:lnTo>
                      <a:pt x="381" y="124"/>
                    </a:lnTo>
                    <a:lnTo>
                      <a:pt x="386" y="149"/>
                    </a:lnTo>
                    <a:lnTo>
                      <a:pt x="391" y="205"/>
                    </a:lnTo>
                    <a:lnTo>
                      <a:pt x="393" y="264"/>
                    </a:lnTo>
                    <a:lnTo>
                      <a:pt x="390" y="322"/>
                    </a:lnTo>
                    <a:lnTo>
                      <a:pt x="386" y="350"/>
                    </a:lnTo>
                    <a:lnTo>
                      <a:pt x="380" y="378"/>
                    </a:lnTo>
                    <a:lnTo>
                      <a:pt x="370" y="404"/>
                    </a:lnTo>
                    <a:lnTo>
                      <a:pt x="356" y="429"/>
                    </a:lnTo>
                    <a:lnTo>
                      <a:pt x="338" y="451"/>
                    </a:lnTo>
                    <a:lnTo>
                      <a:pt x="312" y="471"/>
                    </a:lnTo>
                    <a:lnTo>
                      <a:pt x="284" y="485"/>
                    </a:lnTo>
                    <a:lnTo>
                      <a:pt x="254" y="494"/>
                    </a:lnTo>
                    <a:lnTo>
                      <a:pt x="223" y="497"/>
                    </a:lnTo>
                    <a:lnTo>
                      <a:pt x="190" y="496"/>
                    </a:lnTo>
                    <a:lnTo>
                      <a:pt x="158" y="490"/>
                    </a:lnTo>
                    <a:lnTo>
                      <a:pt x="128" y="480"/>
                    </a:lnTo>
                    <a:lnTo>
                      <a:pt x="100" y="466"/>
                    </a:lnTo>
                    <a:lnTo>
                      <a:pt x="73" y="449"/>
                    </a:lnTo>
                    <a:lnTo>
                      <a:pt x="51" y="426"/>
                    </a:lnTo>
                    <a:lnTo>
                      <a:pt x="33" y="401"/>
                    </a:lnTo>
                    <a:lnTo>
                      <a:pt x="18" y="374"/>
                    </a:lnTo>
                    <a:lnTo>
                      <a:pt x="8" y="344"/>
                    </a:lnTo>
                    <a:lnTo>
                      <a:pt x="1" y="314"/>
                    </a:lnTo>
                    <a:lnTo>
                      <a:pt x="0" y="282"/>
                    </a:lnTo>
                    <a:lnTo>
                      <a:pt x="1" y="251"/>
                    </a:lnTo>
                    <a:lnTo>
                      <a:pt x="7" y="219"/>
                    </a:lnTo>
                    <a:lnTo>
                      <a:pt x="22" y="175"/>
                    </a:lnTo>
                    <a:lnTo>
                      <a:pt x="46" y="132"/>
                    </a:lnTo>
                    <a:lnTo>
                      <a:pt x="75" y="92"/>
                    </a:lnTo>
                    <a:lnTo>
                      <a:pt x="109" y="57"/>
                    </a:lnTo>
                    <a:lnTo>
                      <a:pt x="147" y="27"/>
                    </a:lnTo>
                    <a:lnTo>
                      <a:pt x="187" y="2"/>
                    </a:lnTo>
                    <a:lnTo>
                      <a:pt x="190" y="1"/>
                    </a:lnTo>
                    <a:lnTo>
                      <a:pt x="194" y="2"/>
                    </a:lnTo>
                    <a:lnTo>
                      <a:pt x="195" y="3"/>
                    </a:lnTo>
                    <a:lnTo>
                      <a:pt x="196" y="6"/>
                    </a:lnTo>
                    <a:lnTo>
                      <a:pt x="221" y="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62"/>
              <p:cNvSpPr>
                <a:spLocks noEditPoints="1"/>
              </p:cNvSpPr>
              <p:nvPr/>
            </p:nvSpPr>
            <p:spPr bwMode="auto">
              <a:xfrm>
                <a:off x="4002088" y="5499100"/>
                <a:ext cx="185738" cy="242888"/>
              </a:xfrm>
              <a:custGeom>
                <a:avLst/>
                <a:gdLst>
                  <a:gd name="T0" fmla="*/ 50 w 117"/>
                  <a:gd name="T1" fmla="*/ 16 h 153"/>
                  <a:gd name="T2" fmla="*/ 39 w 117"/>
                  <a:gd name="T3" fmla="*/ 22 h 153"/>
                  <a:gd name="T4" fmla="*/ 30 w 117"/>
                  <a:gd name="T5" fmla="*/ 34 h 153"/>
                  <a:gd name="T6" fmla="*/ 25 w 117"/>
                  <a:gd name="T7" fmla="*/ 47 h 153"/>
                  <a:gd name="T8" fmla="*/ 21 w 117"/>
                  <a:gd name="T9" fmla="*/ 63 h 153"/>
                  <a:gd name="T10" fmla="*/ 18 w 117"/>
                  <a:gd name="T11" fmla="*/ 77 h 153"/>
                  <a:gd name="T12" fmla="*/ 18 w 117"/>
                  <a:gd name="T13" fmla="*/ 89 h 153"/>
                  <a:gd name="T14" fmla="*/ 22 w 117"/>
                  <a:gd name="T15" fmla="*/ 102 h 153"/>
                  <a:gd name="T16" fmla="*/ 29 w 117"/>
                  <a:gd name="T17" fmla="*/ 115 h 153"/>
                  <a:gd name="T18" fmla="*/ 38 w 117"/>
                  <a:gd name="T19" fmla="*/ 126 h 153"/>
                  <a:gd name="T20" fmla="*/ 49 w 117"/>
                  <a:gd name="T21" fmla="*/ 133 h 153"/>
                  <a:gd name="T22" fmla="*/ 62 w 117"/>
                  <a:gd name="T23" fmla="*/ 136 h 153"/>
                  <a:gd name="T24" fmla="*/ 76 w 117"/>
                  <a:gd name="T25" fmla="*/ 132 h 153"/>
                  <a:gd name="T26" fmla="*/ 86 w 117"/>
                  <a:gd name="T27" fmla="*/ 124 h 153"/>
                  <a:gd name="T28" fmla="*/ 93 w 117"/>
                  <a:gd name="T29" fmla="*/ 114 h 153"/>
                  <a:gd name="T30" fmla="*/ 97 w 117"/>
                  <a:gd name="T31" fmla="*/ 102 h 153"/>
                  <a:gd name="T32" fmla="*/ 98 w 117"/>
                  <a:gd name="T33" fmla="*/ 89 h 153"/>
                  <a:gd name="T34" fmla="*/ 97 w 117"/>
                  <a:gd name="T35" fmla="*/ 76 h 153"/>
                  <a:gd name="T36" fmla="*/ 94 w 117"/>
                  <a:gd name="T37" fmla="*/ 64 h 153"/>
                  <a:gd name="T38" fmla="*/ 85 w 117"/>
                  <a:gd name="T39" fmla="*/ 44 h 153"/>
                  <a:gd name="T40" fmla="*/ 71 w 117"/>
                  <a:gd name="T41" fmla="*/ 29 h 153"/>
                  <a:gd name="T42" fmla="*/ 52 w 117"/>
                  <a:gd name="T43" fmla="*/ 17 h 153"/>
                  <a:gd name="T44" fmla="*/ 50 w 117"/>
                  <a:gd name="T45" fmla="*/ 17 h 153"/>
                  <a:gd name="T46" fmla="*/ 50 w 117"/>
                  <a:gd name="T47" fmla="*/ 16 h 153"/>
                  <a:gd name="T48" fmla="*/ 56 w 117"/>
                  <a:gd name="T49" fmla="*/ 0 h 153"/>
                  <a:gd name="T50" fmla="*/ 59 w 117"/>
                  <a:gd name="T51" fmla="*/ 1 h 153"/>
                  <a:gd name="T52" fmla="*/ 77 w 117"/>
                  <a:gd name="T53" fmla="*/ 12 h 153"/>
                  <a:gd name="T54" fmla="*/ 93 w 117"/>
                  <a:gd name="T55" fmla="*/ 25 h 153"/>
                  <a:gd name="T56" fmla="*/ 105 w 117"/>
                  <a:gd name="T57" fmla="*/ 43 h 153"/>
                  <a:gd name="T58" fmla="*/ 113 w 117"/>
                  <a:gd name="T59" fmla="*/ 63 h 153"/>
                  <a:gd name="T60" fmla="*/ 117 w 117"/>
                  <a:gd name="T61" fmla="*/ 84 h 153"/>
                  <a:gd name="T62" fmla="*/ 115 w 117"/>
                  <a:gd name="T63" fmla="*/ 102 h 153"/>
                  <a:gd name="T64" fmla="*/ 110 w 117"/>
                  <a:gd name="T65" fmla="*/ 119 h 153"/>
                  <a:gd name="T66" fmla="*/ 101 w 117"/>
                  <a:gd name="T67" fmla="*/ 135 h 153"/>
                  <a:gd name="T68" fmla="*/ 88 w 117"/>
                  <a:gd name="T69" fmla="*/ 146 h 153"/>
                  <a:gd name="T70" fmla="*/ 72 w 117"/>
                  <a:gd name="T71" fmla="*/ 153 h 153"/>
                  <a:gd name="T72" fmla="*/ 52 w 117"/>
                  <a:gd name="T73" fmla="*/ 153 h 153"/>
                  <a:gd name="T74" fmla="*/ 35 w 117"/>
                  <a:gd name="T75" fmla="*/ 146 h 153"/>
                  <a:gd name="T76" fmla="*/ 21 w 117"/>
                  <a:gd name="T77" fmla="*/ 136 h 153"/>
                  <a:gd name="T78" fmla="*/ 9 w 117"/>
                  <a:gd name="T79" fmla="*/ 122 h 153"/>
                  <a:gd name="T80" fmla="*/ 3 w 117"/>
                  <a:gd name="T81" fmla="*/ 105 h 153"/>
                  <a:gd name="T82" fmla="*/ 0 w 117"/>
                  <a:gd name="T83" fmla="*/ 85 h 153"/>
                  <a:gd name="T84" fmla="*/ 1 w 117"/>
                  <a:gd name="T85" fmla="*/ 67 h 153"/>
                  <a:gd name="T86" fmla="*/ 4 w 117"/>
                  <a:gd name="T87" fmla="*/ 57 h 153"/>
                  <a:gd name="T88" fmla="*/ 8 w 117"/>
                  <a:gd name="T89" fmla="*/ 44 h 153"/>
                  <a:gd name="T90" fmla="*/ 15 w 117"/>
                  <a:gd name="T91" fmla="*/ 31 h 153"/>
                  <a:gd name="T92" fmla="*/ 21 w 117"/>
                  <a:gd name="T93" fmla="*/ 19 h 153"/>
                  <a:gd name="T94" fmla="*/ 30 w 117"/>
                  <a:gd name="T95" fmla="*/ 9 h 153"/>
                  <a:gd name="T96" fmla="*/ 39 w 117"/>
                  <a:gd name="T97" fmla="*/ 4 h 153"/>
                  <a:gd name="T98" fmla="*/ 51 w 117"/>
                  <a:gd name="T99" fmla="*/ 2 h 153"/>
                  <a:gd name="T100" fmla="*/ 52 w 117"/>
                  <a:gd name="T101" fmla="*/ 1 h 153"/>
                  <a:gd name="T102" fmla="*/ 56 w 117"/>
                  <a:gd name="T10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7" h="153">
                    <a:moveTo>
                      <a:pt x="50" y="16"/>
                    </a:moveTo>
                    <a:lnTo>
                      <a:pt x="39" y="22"/>
                    </a:lnTo>
                    <a:lnTo>
                      <a:pt x="30" y="34"/>
                    </a:lnTo>
                    <a:lnTo>
                      <a:pt x="25" y="47"/>
                    </a:lnTo>
                    <a:lnTo>
                      <a:pt x="21" y="63"/>
                    </a:lnTo>
                    <a:lnTo>
                      <a:pt x="18" y="77"/>
                    </a:lnTo>
                    <a:lnTo>
                      <a:pt x="18" y="89"/>
                    </a:lnTo>
                    <a:lnTo>
                      <a:pt x="22" y="102"/>
                    </a:lnTo>
                    <a:lnTo>
                      <a:pt x="29" y="115"/>
                    </a:lnTo>
                    <a:lnTo>
                      <a:pt x="38" y="126"/>
                    </a:lnTo>
                    <a:lnTo>
                      <a:pt x="49" y="133"/>
                    </a:lnTo>
                    <a:lnTo>
                      <a:pt x="62" y="136"/>
                    </a:lnTo>
                    <a:lnTo>
                      <a:pt x="76" y="132"/>
                    </a:lnTo>
                    <a:lnTo>
                      <a:pt x="86" y="124"/>
                    </a:lnTo>
                    <a:lnTo>
                      <a:pt x="93" y="114"/>
                    </a:lnTo>
                    <a:lnTo>
                      <a:pt x="97" y="102"/>
                    </a:lnTo>
                    <a:lnTo>
                      <a:pt x="98" y="89"/>
                    </a:lnTo>
                    <a:lnTo>
                      <a:pt x="97" y="76"/>
                    </a:lnTo>
                    <a:lnTo>
                      <a:pt x="94" y="64"/>
                    </a:lnTo>
                    <a:lnTo>
                      <a:pt x="85" y="44"/>
                    </a:lnTo>
                    <a:lnTo>
                      <a:pt x="71" y="29"/>
                    </a:lnTo>
                    <a:lnTo>
                      <a:pt x="52" y="17"/>
                    </a:lnTo>
                    <a:lnTo>
                      <a:pt x="50" y="17"/>
                    </a:lnTo>
                    <a:lnTo>
                      <a:pt x="50" y="16"/>
                    </a:lnTo>
                    <a:close/>
                    <a:moveTo>
                      <a:pt x="56" y="0"/>
                    </a:moveTo>
                    <a:lnTo>
                      <a:pt x="59" y="1"/>
                    </a:lnTo>
                    <a:lnTo>
                      <a:pt x="77" y="12"/>
                    </a:lnTo>
                    <a:lnTo>
                      <a:pt x="93" y="25"/>
                    </a:lnTo>
                    <a:lnTo>
                      <a:pt x="105" y="43"/>
                    </a:lnTo>
                    <a:lnTo>
                      <a:pt x="113" y="63"/>
                    </a:lnTo>
                    <a:lnTo>
                      <a:pt x="117" y="84"/>
                    </a:lnTo>
                    <a:lnTo>
                      <a:pt x="115" y="102"/>
                    </a:lnTo>
                    <a:lnTo>
                      <a:pt x="110" y="119"/>
                    </a:lnTo>
                    <a:lnTo>
                      <a:pt x="101" y="135"/>
                    </a:lnTo>
                    <a:lnTo>
                      <a:pt x="88" y="146"/>
                    </a:lnTo>
                    <a:lnTo>
                      <a:pt x="72" y="153"/>
                    </a:lnTo>
                    <a:lnTo>
                      <a:pt x="52" y="153"/>
                    </a:lnTo>
                    <a:lnTo>
                      <a:pt x="35" y="146"/>
                    </a:lnTo>
                    <a:lnTo>
                      <a:pt x="21" y="136"/>
                    </a:lnTo>
                    <a:lnTo>
                      <a:pt x="9" y="122"/>
                    </a:lnTo>
                    <a:lnTo>
                      <a:pt x="3" y="105"/>
                    </a:lnTo>
                    <a:lnTo>
                      <a:pt x="0" y="85"/>
                    </a:lnTo>
                    <a:lnTo>
                      <a:pt x="1" y="67"/>
                    </a:lnTo>
                    <a:lnTo>
                      <a:pt x="4" y="57"/>
                    </a:lnTo>
                    <a:lnTo>
                      <a:pt x="8" y="44"/>
                    </a:lnTo>
                    <a:lnTo>
                      <a:pt x="15" y="31"/>
                    </a:lnTo>
                    <a:lnTo>
                      <a:pt x="21" y="19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1" y="2"/>
                    </a:lnTo>
                    <a:lnTo>
                      <a:pt x="52" y="1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63"/>
              <p:cNvSpPr>
                <a:spLocks noEditPoints="1"/>
              </p:cNvSpPr>
              <p:nvPr/>
            </p:nvSpPr>
            <p:spPr bwMode="auto">
              <a:xfrm>
                <a:off x="3935413" y="5448300"/>
                <a:ext cx="322263" cy="358775"/>
              </a:xfrm>
              <a:custGeom>
                <a:avLst/>
                <a:gdLst>
                  <a:gd name="T0" fmla="*/ 114 w 203"/>
                  <a:gd name="T1" fmla="*/ 19 h 226"/>
                  <a:gd name="T2" fmla="*/ 93 w 203"/>
                  <a:gd name="T3" fmla="*/ 20 h 226"/>
                  <a:gd name="T4" fmla="*/ 91 w 203"/>
                  <a:gd name="T5" fmla="*/ 20 h 226"/>
                  <a:gd name="T6" fmla="*/ 88 w 203"/>
                  <a:gd name="T7" fmla="*/ 19 h 226"/>
                  <a:gd name="T8" fmla="*/ 81 w 203"/>
                  <a:gd name="T9" fmla="*/ 21 h 226"/>
                  <a:gd name="T10" fmla="*/ 75 w 203"/>
                  <a:gd name="T11" fmla="*/ 24 h 226"/>
                  <a:gd name="T12" fmla="*/ 68 w 203"/>
                  <a:gd name="T13" fmla="*/ 27 h 226"/>
                  <a:gd name="T14" fmla="*/ 53 w 203"/>
                  <a:gd name="T15" fmla="*/ 41 h 226"/>
                  <a:gd name="T16" fmla="*/ 39 w 203"/>
                  <a:gd name="T17" fmla="*/ 58 h 226"/>
                  <a:gd name="T18" fmla="*/ 28 w 203"/>
                  <a:gd name="T19" fmla="*/ 78 h 226"/>
                  <a:gd name="T20" fmla="*/ 20 w 203"/>
                  <a:gd name="T21" fmla="*/ 100 h 226"/>
                  <a:gd name="T22" fmla="*/ 17 w 203"/>
                  <a:gd name="T23" fmla="*/ 123 h 226"/>
                  <a:gd name="T24" fmla="*/ 20 w 203"/>
                  <a:gd name="T25" fmla="*/ 147 h 226"/>
                  <a:gd name="T26" fmla="*/ 29 w 203"/>
                  <a:gd name="T27" fmla="*/ 169 h 226"/>
                  <a:gd name="T28" fmla="*/ 43 w 203"/>
                  <a:gd name="T29" fmla="*/ 188 h 226"/>
                  <a:gd name="T30" fmla="*/ 63 w 203"/>
                  <a:gd name="T31" fmla="*/ 201 h 226"/>
                  <a:gd name="T32" fmla="*/ 85 w 203"/>
                  <a:gd name="T33" fmla="*/ 209 h 226"/>
                  <a:gd name="T34" fmla="*/ 110 w 203"/>
                  <a:gd name="T35" fmla="*/ 209 h 226"/>
                  <a:gd name="T36" fmla="*/ 132 w 203"/>
                  <a:gd name="T37" fmla="*/ 202 h 226"/>
                  <a:gd name="T38" fmla="*/ 152 w 203"/>
                  <a:gd name="T39" fmla="*/ 190 h 226"/>
                  <a:gd name="T40" fmla="*/ 166 w 203"/>
                  <a:gd name="T41" fmla="*/ 175 h 226"/>
                  <a:gd name="T42" fmla="*/ 178 w 203"/>
                  <a:gd name="T43" fmla="*/ 155 h 226"/>
                  <a:gd name="T44" fmla="*/ 185 w 203"/>
                  <a:gd name="T45" fmla="*/ 133 h 226"/>
                  <a:gd name="T46" fmla="*/ 186 w 203"/>
                  <a:gd name="T47" fmla="*/ 109 h 226"/>
                  <a:gd name="T48" fmla="*/ 182 w 203"/>
                  <a:gd name="T49" fmla="*/ 91 h 226"/>
                  <a:gd name="T50" fmla="*/ 176 w 203"/>
                  <a:gd name="T51" fmla="*/ 71 h 226"/>
                  <a:gd name="T52" fmla="*/ 164 w 203"/>
                  <a:gd name="T53" fmla="*/ 51 h 226"/>
                  <a:gd name="T54" fmla="*/ 149 w 203"/>
                  <a:gd name="T55" fmla="*/ 36 h 226"/>
                  <a:gd name="T56" fmla="*/ 134 w 203"/>
                  <a:gd name="T57" fmla="*/ 24 h 226"/>
                  <a:gd name="T58" fmla="*/ 114 w 203"/>
                  <a:gd name="T59" fmla="*/ 19 h 226"/>
                  <a:gd name="T60" fmla="*/ 110 w 203"/>
                  <a:gd name="T61" fmla="*/ 0 h 226"/>
                  <a:gd name="T62" fmla="*/ 131 w 203"/>
                  <a:gd name="T63" fmla="*/ 4 h 226"/>
                  <a:gd name="T64" fmla="*/ 149 w 203"/>
                  <a:gd name="T65" fmla="*/ 14 h 226"/>
                  <a:gd name="T66" fmla="*/ 166 w 203"/>
                  <a:gd name="T67" fmla="*/ 27 h 226"/>
                  <a:gd name="T68" fmla="*/ 179 w 203"/>
                  <a:gd name="T69" fmla="*/ 44 h 226"/>
                  <a:gd name="T70" fmla="*/ 191 w 203"/>
                  <a:gd name="T71" fmla="*/ 63 h 226"/>
                  <a:gd name="T72" fmla="*/ 199 w 203"/>
                  <a:gd name="T73" fmla="*/ 83 h 226"/>
                  <a:gd name="T74" fmla="*/ 203 w 203"/>
                  <a:gd name="T75" fmla="*/ 104 h 226"/>
                  <a:gd name="T76" fmla="*/ 203 w 203"/>
                  <a:gd name="T77" fmla="*/ 127 h 226"/>
                  <a:gd name="T78" fmla="*/ 198 w 203"/>
                  <a:gd name="T79" fmla="*/ 151 h 226"/>
                  <a:gd name="T80" fmla="*/ 189 w 203"/>
                  <a:gd name="T81" fmla="*/ 173 h 226"/>
                  <a:gd name="T82" fmla="*/ 174 w 203"/>
                  <a:gd name="T83" fmla="*/ 192 h 226"/>
                  <a:gd name="T84" fmla="*/ 157 w 203"/>
                  <a:gd name="T85" fmla="*/ 207 h 226"/>
                  <a:gd name="T86" fmla="*/ 136 w 203"/>
                  <a:gd name="T87" fmla="*/ 219 h 226"/>
                  <a:gd name="T88" fmla="*/ 113 w 203"/>
                  <a:gd name="T89" fmla="*/ 226 h 226"/>
                  <a:gd name="T90" fmla="*/ 87 w 203"/>
                  <a:gd name="T91" fmla="*/ 226 h 226"/>
                  <a:gd name="T92" fmla="*/ 63 w 203"/>
                  <a:gd name="T93" fmla="*/ 219 h 226"/>
                  <a:gd name="T94" fmla="*/ 42 w 203"/>
                  <a:gd name="T95" fmla="*/ 207 h 226"/>
                  <a:gd name="T96" fmla="*/ 25 w 203"/>
                  <a:gd name="T97" fmla="*/ 192 h 226"/>
                  <a:gd name="T98" fmla="*/ 12 w 203"/>
                  <a:gd name="T99" fmla="*/ 172 h 226"/>
                  <a:gd name="T100" fmla="*/ 3 w 203"/>
                  <a:gd name="T101" fmla="*/ 148 h 226"/>
                  <a:gd name="T102" fmla="*/ 0 w 203"/>
                  <a:gd name="T103" fmla="*/ 123 h 226"/>
                  <a:gd name="T104" fmla="*/ 4 w 203"/>
                  <a:gd name="T105" fmla="*/ 95 h 226"/>
                  <a:gd name="T106" fmla="*/ 15 w 203"/>
                  <a:gd name="T107" fmla="*/ 67 h 226"/>
                  <a:gd name="T108" fmla="*/ 30 w 203"/>
                  <a:gd name="T109" fmla="*/ 42 h 226"/>
                  <a:gd name="T110" fmla="*/ 41 w 203"/>
                  <a:gd name="T111" fmla="*/ 31 h 226"/>
                  <a:gd name="T112" fmla="*/ 54 w 203"/>
                  <a:gd name="T113" fmla="*/ 19 h 226"/>
                  <a:gd name="T114" fmla="*/ 68 w 203"/>
                  <a:gd name="T115" fmla="*/ 10 h 226"/>
                  <a:gd name="T116" fmla="*/ 84 w 203"/>
                  <a:gd name="T117" fmla="*/ 7 h 226"/>
                  <a:gd name="T118" fmla="*/ 85 w 203"/>
                  <a:gd name="T119" fmla="*/ 4 h 226"/>
                  <a:gd name="T120" fmla="*/ 89 w 203"/>
                  <a:gd name="T121" fmla="*/ 3 h 226"/>
                  <a:gd name="T122" fmla="*/ 110 w 203"/>
                  <a:gd name="T12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3" h="226">
                    <a:moveTo>
                      <a:pt x="114" y="19"/>
                    </a:moveTo>
                    <a:lnTo>
                      <a:pt x="93" y="20"/>
                    </a:lnTo>
                    <a:lnTo>
                      <a:pt x="91" y="20"/>
                    </a:lnTo>
                    <a:lnTo>
                      <a:pt x="88" y="19"/>
                    </a:lnTo>
                    <a:lnTo>
                      <a:pt x="81" y="21"/>
                    </a:lnTo>
                    <a:lnTo>
                      <a:pt x="75" y="24"/>
                    </a:lnTo>
                    <a:lnTo>
                      <a:pt x="68" y="27"/>
                    </a:lnTo>
                    <a:lnTo>
                      <a:pt x="53" y="41"/>
                    </a:lnTo>
                    <a:lnTo>
                      <a:pt x="39" y="58"/>
                    </a:lnTo>
                    <a:lnTo>
                      <a:pt x="28" y="78"/>
                    </a:lnTo>
                    <a:lnTo>
                      <a:pt x="20" y="100"/>
                    </a:lnTo>
                    <a:lnTo>
                      <a:pt x="17" y="123"/>
                    </a:lnTo>
                    <a:lnTo>
                      <a:pt x="20" y="147"/>
                    </a:lnTo>
                    <a:lnTo>
                      <a:pt x="29" y="169"/>
                    </a:lnTo>
                    <a:lnTo>
                      <a:pt x="43" y="188"/>
                    </a:lnTo>
                    <a:lnTo>
                      <a:pt x="63" y="201"/>
                    </a:lnTo>
                    <a:lnTo>
                      <a:pt x="85" y="209"/>
                    </a:lnTo>
                    <a:lnTo>
                      <a:pt x="110" y="209"/>
                    </a:lnTo>
                    <a:lnTo>
                      <a:pt x="132" y="202"/>
                    </a:lnTo>
                    <a:lnTo>
                      <a:pt x="152" y="190"/>
                    </a:lnTo>
                    <a:lnTo>
                      <a:pt x="166" y="175"/>
                    </a:lnTo>
                    <a:lnTo>
                      <a:pt x="178" y="155"/>
                    </a:lnTo>
                    <a:lnTo>
                      <a:pt x="185" y="133"/>
                    </a:lnTo>
                    <a:lnTo>
                      <a:pt x="186" y="109"/>
                    </a:lnTo>
                    <a:lnTo>
                      <a:pt x="182" y="91"/>
                    </a:lnTo>
                    <a:lnTo>
                      <a:pt x="176" y="71"/>
                    </a:lnTo>
                    <a:lnTo>
                      <a:pt x="164" y="51"/>
                    </a:lnTo>
                    <a:lnTo>
                      <a:pt x="149" y="36"/>
                    </a:lnTo>
                    <a:lnTo>
                      <a:pt x="134" y="24"/>
                    </a:lnTo>
                    <a:lnTo>
                      <a:pt x="114" y="19"/>
                    </a:lnTo>
                    <a:close/>
                    <a:moveTo>
                      <a:pt x="110" y="0"/>
                    </a:moveTo>
                    <a:lnTo>
                      <a:pt x="131" y="4"/>
                    </a:lnTo>
                    <a:lnTo>
                      <a:pt x="149" y="14"/>
                    </a:lnTo>
                    <a:lnTo>
                      <a:pt x="166" y="27"/>
                    </a:lnTo>
                    <a:lnTo>
                      <a:pt x="179" y="44"/>
                    </a:lnTo>
                    <a:lnTo>
                      <a:pt x="191" y="63"/>
                    </a:lnTo>
                    <a:lnTo>
                      <a:pt x="199" y="83"/>
                    </a:lnTo>
                    <a:lnTo>
                      <a:pt x="203" y="104"/>
                    </a:lnTo>
                    <a:lnTo>
                      <a:pt x="203" y="127"/>
                    </a:lnTo>
                    <a:lnTo>
                      <a:pt x="198" y="151"/>
                    </a:lnTo>
                    <a:lnTo>
                      <a:pt x="189" y="173"/>
                    </a:lnTo>
                    <a:lnTo>
                      <a:pt x="174" y="192"/>
                    </a:lnTo>
                    <a:lnTo>
                      <a:pt x="157" y="207"/>
                    </a:lnTo>
                    <a:lnTo>
                      <a:pt x="136" y="219"/>
                    </a:lnTo>
                    <a:lnTo>
                      <a:pt x="113" y="226"/>
                    </a:lnTo>
                    <a:lnTo>
                      <a:pt x="87" y="226"/>
                    </a:lnTo>
                    <a:lnTo>
                      <a:pt x="63" y="219"/>
                    </a:lnTo>
                    <a:lnTo>
                      <a:pt x="42" y="207"/>
                    </a:lnTo>
                    <a:lnTo>
                      <a:pt x="25" y="192"/>
                    </a:lnTo>
                    <a:lnTo>
                      <a:pt x="12" y="172"/>
                    </a:lnTo>
                    <a:lnTo>
                      <a:pt x="3" y="148"/>
                    </a:lnTo>
                    <a:lnTo>
                      <a:pt x="0" y="123"/>
                    </a:lnTo>
                    <a:lnTo>
                      <a:pt x="4" y="95"/>
                    </a:lnTo>
                    <a:lnTo>
                      <a:pt x="15" y="67"/>
                    </a:lnTo>
                    <a:lnTo>
                      <a:pt x="30" y="42"/>
                    </a:lnTo>
                    <a:lnTo>
                      <a:pt x="41" y="31"/>
                    </a:lnTo>
                    <a:lnTo>
                      <a:pt x="54" y="19"/>
                    </a:lnTo>
                    <a:lnTo>
                      <a:pt x="68" y="10"/>
                    </a:lnTo>
                    <a:lnTo>
                      <a:pt x="84" y="7"/>
                    </a:lnTo>
                    <a:lnTo>
                      <a:pt x="85" y="4"/>
                    </a:lnTo>
                    <a:lnTo>
                      <a:pt x="89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64"/>
              <p:cNvSpPr>
                <a:spLocks noEditPoints="1"/>
              </p:cNvSpPr>
              <p:nvPr/>
            </p:nvSpPr>
            <p:spPr bwMode="auto">
              <a:xfrm>
                <a:off x="3794126" y="6221413"/>
                <a:ext cx="461963" cy="455613"/>
              </a:xfrm>
              <a:custGeom>
                <a:avLst/>
                <a:gdLst>
                  <a:gd name="T0" fmla="*/ 136 w 291"/>
                  <a:gd name="T1" fmla="*/ 24 h 287"/>
                  <a:gd name="T2" fmla="*/ 91 w 291"/>
                  <a:gd name="T3" fmla="*/ 40 h 287"/>
                  <a:gd name="T4" fmla="*/ 53 w 291"/>
                  <a:gd name="T5" fmla="*/ 67 h 287"/>
                  <a:gd name="T6" fmla="*/ 28 w 291"/>
                  <a:gd name="T7" fmla="*/ 110 h 287"/>
                  <a:gd name="T8" fmla="*/ 20 w 291"/>
                  <a:gd name="T9" fmla="*/ 155 h 287"/>
                  <a:gd name="T10" fmla="*/ 25 w 291"/>
                  <a:gd name="T11" fmla="*/ 199 h 287"/>
                  <a:gd name="T12" fmla="*/ 45 w 291"/>
                  <a:gd name="T13" fmla="*/ 233 h 287"/>
                  <a:gd name="T14" fmla="*/ 76 w 291"/>
                  <a:gd name="T15" fmla="*/ 254 h 287"/>
                  <a:gd name="T16" fmla="*/ 113 w 291"/>
                  <a:gd name="T17" fmla="*/ 266 h 287"/>
                  <a:gd name="T18" fmla="*/ 163 w 291"/>
                  <a:gd name="T19" fmla="*/ 266 h 287"/>
                  <a:gd name="T20" fmla="*/ 208 w 291"/>
                  <a:gd name="T21" fmla="*/ 252 h 287"/>
                  <a:gd name="T22" fmla="*/ 245 w 291"/>
                  <a:gd name="T23" fmla="*/ 220 h 287"/>
                  <a:gd name="T24" fmla="*/ 267 w 291"/>
                  <a:gd name="T25" fmla="*/ 176 h 287"/>
                  <a:gd name="T26" fmla="*/ 271 w 291"/>
                  <a:gd name="T27" fmla="*/ 138 h 287"/>
                  <a:gd name="T28" fmla="*/ 267 w 291"/>
                  <a:gd name="T29" fmla="*/ 96 h 287"/>
                  <a:gd name="T30" fmla="*/ 253 w 291"/>
                  <a:gd name="T31" fmla="*/ 58 h 287"/>
                  <a:gd name="T32" fmla="*/ 228 w 291"/>
                  <a:gd name="T33" fmla="*/ 29 h 287"/>
                  <a:gd name="T34" fmla="*/ 193 w 291"/>
                  <a:gd name="T35" fmla="*/ 19 h 287"/>
                  <a:gd name="T36" fmla="*/ 166 w 291"/>
                  <a:gd name="T37" fmla="*/ 21 h 287"/>
                  <a:gd name="T38" fmla="*/ 160 w 291"/>
                  <a:gd name="T39" fmla="*/ 17 h 287"/>
                  <a:gd name="T40" fmla="*/ 212 w 291"/>
                  <a:gd name="T41" fmla="*/ 3 h 287"/>
                  <a:gd name="T42" fmla="*/ 248 w 291"/>
                  <a:gd name="T43" fmla="*/ 24 h 287"/>
                  <a:gd name="T44" fmla="*/ 274 w 291"/>
                  <a:gd name="T45" fmla="*/ 59 h 287"/>
                  <a:gd name="T46" fmla="*/ 288 w 291"/>
                  <a:gd name="T47" fmla="*/ 101 h 287"/>
                  <a:gd name="T48" fmla="*/ 291 w 291"/>
                  <a:gd name="T49" fmla="*/ 151 h 287"/>
                  <a:gd name="T50" fmla="*/ 278 w 291"/>
                  <a:gd name="T51" fmla="*/ 202 h 287"/>
                  <a:gd name="T52" fmla="*/ 249 w 291"/>
                  <a:gd name="T53" fmla="*/ 245 h 287"/>
                  <a:gd name="T54" fmla="*/ 204 w 291"/>
                  <a:gd name="T55" fmla="*/ 274 h 287"/>
                  <a:gd name="T56" fmla="*/ 147 w 291"/>
                  <a:gd name="T57" fmla="*/ 287 h 287"/>
                  <a:gd name="T58" fmla="*/ 88 w 291"/>
                  <a:gd name="T59" fmla="*/ 279 h 287"/>
                  <a:gd name="T60" fmla="*/ 37 w 291"/>
                  <a:gd name="T61" fmla="*/ 252 h 287"/>
                  <a:gd name="T62" fmla="*/ 11 w 291"/>
                  <a:gd name="T63" fmla="*/ 214 h 287"/>
                  <a:gd name="T64" fmla="*/ 0 w 291"/>
                  <a:gd name="T65" fmla="*/ 165 h 287"/>
                  <a:gd name="T66" fmla="*/ 7 w 291"/>
                  <a:gd name="T67" fmla="*/ 116 h 287"/>
                  <a:gd name="T68" fmla="*/ 24 w 291"/>
                  <a:gd name="T69" fmla="*/ 72 h 287"/>
                  <a:gd name="T70" fmla="*/ 62 w 291"/>
                  <a:gd name="T71" fmla="*/ 33 h 287"/>
                  <a:gd name="T72" fmla="*/ 113 w 291"/>
                  <a:gd name="T73" fmla="*/ 10 h 287"/>
                  <a:gd name="T74" fmla="*/ 166 w 291"/>
                  <a:gd name="T75" fmla="*/ 3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1" h="287">
                    <a:moveTo>
                      <a:pt x="160" y="17"/>
                    </a:moveTo>
                    <a:lnTo>
                      <a:pt x="136" y="24"/>
                    </a:lnTo>
                    <a:lnTo>
                      <a:pt x="113" y="31"/>
                    </a:lnTo>
                    <a:lnTo>
                      <a:pt x="91" y="40"/>
                    </a:lnTo>
                    <a:lnTo>
                      <a:pt x="70" y="51"/>
                    </a:lnTo>
                    <a:lnTo>
                      <a:pt x="53" y="67"/>
                    </a:lnTo>
                    <a:lnTo>
                      <a:pt x="38" y="87"/>
                    </a:lnTo>
                    <a:lnTo>
                      <a:pt x="28" y="110"/>
                    </a:lnTo>
                    <a:lnTo>
                      <a:pt x="23" y="131"/>
                    </a:lnTo>
                    <a:lnTo>
                      <a:pt x="20" y="155"/>
                    </a:lnTo>
                    <a:lnTo>
                      <a:pt x="21" y="177"/>
                    </a:lnTo>
                    <a:lnTo>
                      <a:pt x="25" y="199"/>
                    </a:lnTo>
                    <a:lnTo>
                      <a:pt x="33" y="219"/>
                    </a:lnTo>
                    <a:lnTo>
                      <a:pt x="45" y="233"/>
                    </a:lnTo>
                    <a:lnTo>
                      <a:pt x="59" y="245"/>
                    </a:lnTo>
                    <a:lnTo>
                      <a:pt x="76" y="254"/>
                    </a:lnTo>
                    <a:lnTo>
                      <a:pt x="94" y="261"/>
                    </a:lnTo>
                    <a:lnTo>
                      <a:pt x="113" y="266"/>
                    </a:lnTo>
                    <a:lnTo>
                      <a:pt x="138" y="267"/>
                    </a:lnTo>
                    <a:lnTo>
                      <a:pt x="163" y="266"/>
                    </a:lnTo>
                    <a:lnTo>
                      <a:pt x="186" y="261"/>
                    </a:lnTo>
                    <a:lnTo>
                      <a:pt x="208" y="252"/>
                    </a:lnTo>
                    <a:lnTo>
                      <a:pt x="229" y="237"/>
                    </a:lnTo>
                    <a:lnTo>
                      <a:pt x="245" y="220"/>
                    </a:lnTo>
                    <a:lnTo>
                      <a:pt x="258" y="199"/>
                    </a:lnTo>
                    <a:lnTo>
                      <a:pt x="267" y="176"/>
                    </a:lnTo>
                    <a:lnTo>
                      <a:pt x="270" y="158"/>
                    </a:lnTo>
                    <a:lnTo>
                      <a:pt x="271" y="138"/>
                    </a:lnTo>
                    <a:lnTo>
                      <a:pt x="270" y="117"/>
                    </a:lnTo>
                    <a:lnTo>
                      <a:pt x="267" y="96"/>
                    </a:lnTo>
                    <a:lnTo>
                      <a:pt x="261" y="76"/>
                    </a:lnTo>
                    <a:lnTo>
                      <a:pt x="253" y="58"/>
                    </a:lnTo>
                    <a:lnTo>
                      <a:pt x="241" y="42"/>
                    </a:lnTo>
                    <a:lnTo>
                      <a:pt x="228" y="29"/>
                    </a:lnTo>
                    <a:lnTo>
                      <a:pt x="211" y="21"/>
                    </a:lnTo>
                    <a:lnTo>
                      <a:pt x="193" y="19"/>
                    </a:lnTo>
                    <a:lnTo>
                      <a:pt x="170" y="21"/>
                    </a:lnTo>
                    <a:lnTo>
                      <a:pt x="166" y="21"/>
                    </a:lnTo>
                    <a:lnTo>
                      <a:pt x="163" y="20"/>
                    </a:lnTo>
                    <a:lnTo>
                      <a:pt x="160" y="17"/>
                    </a:lnTo>
                    <a:close/>
                    <a:moveTo>
                      <a:pt x="190" y="0"/>
                    </a:moveTo>
                    <a:lnTo>
                      <a:pt x="212" y="3"/>
                    </a:lnTo>
                    <a:lnTo>
                      <a:pt x="231" y="12"/>
                    </a:lnTo>
                    <a:lnTo>
                      <a:pt x="248" y="24"/>
                    </a:lnTo>
                    <a:lnTo>
                      <a:pt x="262" y="41"/>
                    </a:lnTo>
                    <a:lnTo>
                      <a:pt x="274" y="59"/>
                    </a:lnTo>
                    <a:lnTo>
                      <a:pt x="283" y="80"/>
                    </a:lnTo>
                    <a:lnTo>
                      <a:pt x="288" y="101"/>
                    </a:lnTo>
                    <a:lnTo>
                      <a:pt x="291" y="123"/>
                    </a:lnTo>
                    <a:lnTo>
                      <a:pt x="291" y="151"/>
                    </a:lnTo>
                    <a:lnTo>
                      <a:pt x="286" y="177"/>
                    </a:lnTo>
                    <a:lnTo>
                      <a:pt x="278" y="202"/>
                    </a:lnTo>
                    <a:lnTo>
                      <a:pt x="266" y="226"/>
                    </a:lnTo>
                    <a:lnTo>
                      <a:pt x="249" y="245"/>
                    </a:lnTo>
                    <a:lnTo>
                      <a:pt x="229" y="262"/>
                    </a:lnTo>
                    <a:lnTo>
                      <a:pt x="204" y="274"/>
                    </a:lnTo>
                    <a:lnTo>
                      <a:pt x="177" y="283"/>
                    </a:lnTo>
                    <a:lnTo>
                      <a:pt x="147" y="287"/>
                    </a:lnTo>
                    <a:lnTo>
                      <a:pt x="118" y="286"/>
                    </a:lnTo>
                    <a:lnTo>
                      <a:pt x="88" y="279"/>
                    </a:lnTo>
                    <a:lnTo>
                      <a:pt x="62" y="269"/>
                    </a:lnTo>
                    <a:lnTo>
                      <a:pt x="37" y="252"/>
                    </a:lnTo>
                    <a:lnTo>
                      <a:pt x="21" y="235"/>
                    </a:lnTo>
                    <a:lnTo>
                      <a:pt x="11" y="214"/>
                    </a:lnTo>
                    <a:lnTo>
                      <a:pt x="4" y="190"/>
                    </a:lnTo>
                    <a:lnTo>
                      <a:pt x="0" y="165"/>
                    </a:lnTo>
                    <a:lnTo>
                      <a:pt x="2" y="140"/>
                    </a:lnTo>
                    <a:lnTo>
                      <a:pt x="7" y="116"/>
                    </a:lnTo>
                    <a:lnTo>
                      <a:pt x="13" y="92"/>
                    </a:lnTo>
                    <a:lnTo>
                      <a:pt x="24" y="72"/>
                    </a:lnTo>
                    <a:lnTo>
                      <a:pt x="41" y="51"/>
                    </a:lnTo>
                    <a:lnTo>
                      <a:pt x="62" y="33"/>
                    </a:lnTo>
                    <a:lnTo>
                      <a:pt x="87" y="20"/>
                    </a:lnTo>
                    <a:lnTo>
                      <a:pt x="113" y="10"/>
                    </a:lnTo>
                    <a:lnTo>
                      <a:pt x="140" y="4"/>
                    </a:lnTo>
                    <a:lnTo>
                      <a:pt x="166" y="3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65"/>
              <p:cNvSpPr>
                <a:spLocks noEditPoints="1"/>
              </p:cNvSpPr>
              <p:nvPr/>
            </p:nvSpPr>
            <p:spPr bwMode="auto">
              <a:xfrm>
                <a:off x="3987801" y="6416675"/>
                <a:ext cx="82550" cy="85725"/>
              </a:xfrm>
              <a:custGeom>
                <a:avLst/>
                <a:gdLst>
                  <a:gd name="T0" fmla="*/ 22 w 52"/>
                  <a:gd name="T1" fmla="*/ 16 h 54"/>
                  <a:gd name="T2" fmla="*/ 18 w 52"/>
                  <a:gd name="T3" fmla="*/ 17 h 54"/>
                  <a:gd name="T4" fmla="*/ 16 w 52"/>
                  <a:gd name="T5" fmla="*/ 21 h 54"/>
                  <a:gd name="T6" fmla="*/ 14 w 52"/>
                  <a:gd name="T7" fmla="*/ 25 h 54"/>
                  <a:gd name="T8" fmla="*/ 14 w 52"/>
                  <a:gd name="T9" fmla="*/ 29 h 54"/>
                  <a:gd name="T10" fmla="*/ 16 w 52"/>
                  <a:gd name="T11" fmla="*/ 35 h 54"/>
                  <a:gd name="T12" fmla="*/ 18 w 52"/>
                  <a:gd name="T13" fmla="*/ 37 h 54"/>
                  <a:gd name="T14" fmla="*/ 21 w 52"/>
                  <a:gd name="T15" fmla="*/ 38 h 54"/>
                  <a:gd name="T16" fmla="*/ 24 w 52"/>
                  <a:gd name="T17" fmla="*/ 40 h 54"/>
                  <a:gd name="T18" fmla="*/ 27 w 52"/>
                  <a:gd name="T19" fmla="*/ 38 h 54"/>
                  <a:gd name="T20" fmla="*/ 30 w 52"/>
                  <a:gd name="T21" fmla="*/ 38 h 54"/>
                  <a:gd name="T22" fmla="*/ 33 w 52"/>
                  <a:gd name="T23" fmla="*/ 36 h 54"/>
                  <a:gd name="T24" fmla="*/ 35 w 52"/>
                  <a:gd name="T25" fmla="*/ 33 h 54"/>
                  <a:gd name="T26" fmla="*/ 37 w 52"/>
                  <a:gd name="T27" fmla="*/ 29 h 54"/>
                  <a:gd name="T28" fmla="*/ 37 w 52"/>
                  <a:gd name="T29" fmla="*/ 25 h 54"/>
                  <a:gd name="T30" fmla="*/ 35 w 52"/>
                  <a:gd name="T31" fmla="*/ 21 h 54"/>
                  <a:gd name="T32" fmla="*/ 33 w 52"/>
                  <a:gd name="T33" fmla="*/ 19 h 54"/>
                  <a:gd name="T34" fmla="*/ 29 w 52"/>
                  <a:gd name="T35" fmla="*/ 17 h 54"/>
                  <a:gd name="T36" fmla="*/ 26 w 52"/>
                  <a:gd name="T37" fmla="*/ 16 h 54"/>
                  <a:gd name="T38" fmla="*/ 22 w 52"/>
                  <a:gd name="T39" fmla="*/ 16 h 54"/>
                  <a:gd name="T40" fmla="*/ 22 w 52"/>
                  <a:gd name="T41" fmla="*/ 0 h 54"/>
                  <a:gd name="T42" fmla="*/ 31 w 52"/>
                  <a:gd name="T43" fmla="*/ 2 h 54"/>
                  <a:gd name="T44" fmla="*/ 39 w 52"/>
                  <a:gd name="T45" fmla="*/ 4 h 54"/>
                  <a:gd name="T46" fmla="*/ 44 w 52"/>
                  <a:gd name="T47" fmla="*/ 8 h 54"/>
                  <a:gd name="T48" fmla="*/ 51 w 52"/>
                  <a:gd name="T49" fmla="*/ 19 h 54"/>
                  <a:gd name="T50" fmla="*/ 52 w 52"/>
                  <a:gd name="T51" fmla="*/ 29 h 54"/>
                  <a:gd name="T52" fmla="*/ 50 w 52"/>
                  <a:gd name="T53" fmla="*/ 40 h 54"/>
                  <a:gd name="T54" fmla="*/ 41 w 52"/>
                  <a:gd name="T55" fmla="*/ 49 h 54"/>
                  <a:gd name="T56" fmla="*/ 30 w 52"/>
                  <a:gd name="T57" fmla="*/ 54 h 54"/>
                  <a:gd name="T58" fmla="*/ 18 w 52"/>
                  <a:gd name="T59" fmla="*/ 54 h 54"/>
                  <a:gd name="T60" fmla="*/ 9 w 52"/>
                  <a:gd name="T61" fmla="*/ 49 h 54"/>
                  <a:gd name="T62" fmla="*/ 3 w 52"/>
                  <a:gd name="T63" fmla="*/ 40 h 54"/>
                  <a:gd name="T64" fmla="*/ 0 w 52"/>
                  <a:gd name="T65" fmla="*/ 31 h 54"/>
                  <a:gd name="T66" fmla="*/ 1 w 52"/>
                  <a:gd name="T67" fmla="*/ 21 h 54"/>
                  <a:gd name="T68" fmla="*/ 6 w 52"/>
                  <a:gd name="T69" fmla="*/ 14 h 54"/>
                  <a:gd name="T70" fmla="*/ 6 w 52"/>
                  <a:gd name="T71" fmla="*/ 12 h 54"/>
                  <a:gd name="T72" fmla="*/ 9 w 52"/>
                  <a:gd name="T73" fmla="*/ 6 h 54"/>
                  <a:gd name="T74" fmla="*/ 14 w 52"/>
                  <a:gd name="T75" fmla="*/ 2 h 54"/>
                  <a:gd name="T76" fmla="*/ 22 w 52"/>
                  <a:gd name="T7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54">
                    <a:moveTo>
                      <a:pt x="22" y="16"/>
                    </a:moveTo>
                    <a:lnTo>
                      <a:pt x="18" y="17"/>
                    </a:lnTo>
                    <a:lnTo>
                      <a:pt x="16" y="21"/>
                    </a:lnTo>
                    <a:lnTo>
                      <a:pt x="14" y="25"/>
                    </a:lnTo>
                    <a:lnTo>
                      <a:pt x="14" y="29"/>
                    </a:lnTo>
                    <a:lnTo>
                      <a:pt x="16" y="35"/>
                    </a:lnTo>
                    <a:lnTo>
                      <a:pt x="18" y="37"/>
                    </a:lnTo>
                    <a:lnTo>
                      <a:pt x="21" y="38"/>
                    </a:lnTo>
                    <a:lnTo>
                      <a:pt x="24" y="40"/>
                    </a:lnTo>
                    <a:lnTo>
                      <a:pt x="27" y="38"/>
                    </a:lnTo>
                    <a:lnTo>
                      <a:pt x="30" y="38"/>
                    </a:lnTo>
                    <a:lnTo>
                      <a:pt x="33" y="36"/>
                    </a:lnTo>
                    <a:lnTo>
                      <a:pt x="35" y="33"/>
                    </a:lnTo>
                    <a:lnTo>
                      <a:pt x="37" y="29"/>
                    </a:lnTo>
                    <a:lnTo>
                      <a:pt x="37" y="25"/>
                    </a:lnTo>
                    <a:lnTo>
                      <a:pt x="35" y="21"/>
                    </a:lnTo>
                    <a:lnTo>
                      <a:pt x="33" y="19"/>
                    </a:lnTo>
                    <a:lnTo>
                      <a:pt x="29" y="17"/>
                    </a:lnTo>
                    <a:lnTo>
                      <a:pt x="26" y="16"/>
                    </a:lnTo>
                    <a:lnTo>
                      <a:pt x="22" y="16"/>
                    </a:lnTo>
                    <a:close/>
                    <a:moveTo>
                      <a:pt x="22" y="0"/>
                    </a:moveTo>
                    <a:lnTo>
                      <a:pt x="31" y="2"/>
                    </a:lnTo>
                    <a:lnTo>
                      <a:pt x="39" y="4"/>
                    </a:lnTo>
                    <a:lnTo>
                      <a:pt x="44" y="8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40"/>
                    </a:lnTo>
                    <a:lnTo>
                      <a:pt x="41" y="49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9" y="49"/>
                    </a:lnTo>
                    <a:lnTo>
                      <a:pt x="3" y="40"/>
                    </a:lnTo>
                    <a:lnTo>
                      <a:pt x="0" y="31"/>
                    </a:lnTo>
                    <a:lnTo>
                      <a:pt x="1" y="21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9" y="6"/>
                    </a:lnTo>
                    <a:lnTo>
                      <a:pt x="14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66"/>
              <p:cNvSpPr>
                <a:spLocks noEditPoints="1"/>
              </p:cNvSpPr>
              <p:nvPr/>
            </p:nvSpPr>
            <p:spPr bwMode="auto">
              <a:xfrm>
                <a:off x="3949701" y="6372225"/>
                <a:ext cx="174625" cy="192088"/>
              </a:xfrm>
              <a:custGeom>
                <a:avLst/>
                <a:gdLst>
                  <a:gd name="T0" fmla="*/ 44 w 110"/>
                  <a:gd name="T1" fmla="*/ 14 h 121"/>
                  <a:gd name="T2" fmla="*/ 34 w 110"/>
                  <a:gd name="T3" fmla="*/ 22 h 121"/>
                  <a:gd name="T4" fmla="*/ 27 w 110"/>
                  <a:gd name="T5" fmla="*/ 34 h 121"/>
                  <a:gd name="T6" fmla="*/ 20 w 110"/>
                  <a:gd name="T7" fmla="*/ 48 h 121"/>
                  <a:gd name="T8" fmla="*/ 17 w 110"/>
                  <a:gd name="T9" fmla="*/ 61 h 121"/>
                  <a:gd name="T10" fmla="*/ 17 w 110"/>
                  <a:gd name="T11" fmla="*/ 76 h 121"/>
                  <a:gd name="T12" fmla="*/ 21 w 110"/>
                  <a:gd name="T13" fmla="*/ 89 h 121"/>
                  <a:gd name="T14" fmla="*/ 28 w 110"/>
                  <a:gd name="T15" fmla="*/ 98 h 121"/>
                  <a:gd name="T16" fmla="*/ 38 w 110"/>
                  <a:gd name="T17" fmla="*/ 104 h 121"/>
                  <a:gd name="T18" fmla="*/ 53 w 110"/>
                  <a:gd name="T19" fmla="*/ 106 h 121"/>
                  <a:gd name="T20" fmla="*/ 70 w 110"/>
                  <a:gd name="T21" fmla="*/ 102 h 121"/>
                  <a:gd name="T22" fmla="*/ 82 w 110"/>
                  <a:gd name="T23" fmla="*/ 93 h 121"/>
                  <a:gd name="T24" fmla="*/ 88 w 110"/>
                  <a:gd name="T25" fmla="*/ 81 h 121"/>
                  <a:gd name="T26" fmla="*/ 92 w 110"/>
                  <a:gd name="T27" fmla="*/ 68 h 121"/>
                  <a:gd name="T28" fmla="*/ 91 w 110"/>
                  <a:gd name="T29" fmla="*/ 53 h 121"/>
                  <a:gd name="T30" fmla="*/ 85 w 110"/>
                  <a:gd name="T31" fmla="*/ 40 h 121"/>
                  <a:gd name="T32" fmla="*/ 78 w 110"/>
                  <a:gd name="T33" fmla="*/ 28 h 121"/>
                  <a:gd name="T34" fmla="*/ 65 w 110"/>
                  <a:gd name="T35" fmla="*/ 21 h 121"/>
                  <a:gd name="T36" fmla="*/ 49 w 110"/>
                  <a:gd name="T37" fmla="*/ 15 h 121"/>
                  <a:gd name="T38" fmla="*/ 46 w 110"/>
                  <a:gd name="T39" fmla="*/ 15 h 121"/>
                  <a:gd name="T40" fmla="*/ 44 w 110"/>
                  <a:gd name="T41" fmla="*/ 14 h 121"/>
                  <a:gd name="T42" fmla="*/ 49 w 110"/>
                  <a:gd name="T43" fmla="*/ 0 h 121"/>
                  <a:gd name="T44" fmla="*/ 67 w 110"/>
                  <a:gd name="T45" fmla="*/ 4 h 121"/>
                  <a:gd name="T46" fmla="*/ 84 w 110"/>
                  <a:gd name="T47" fmla="*/ 11 h 121"/>
                  <a:gd name="T48" fmla="*/ 97 w 110"/>
                  <a:gd name="T49" fmla="*/ 25 h 121"/>
                  <a:gd name="T50" fmla="*/ 106 w 110"/>
                  <a:gd name="T51" fmla="*/ 40 h 121"/>
                  <a:gd name="T52" fmla="*/ 110 w 110"/>
                  <a:gd name="T53" fmla="*/ 59 h 121"/>
                  <a:gd name="T54" fmla="*/ 108 w 110"/>
                  <a:gd name="T55" fmla="*/ 77 h 121"/>
                  <a:gd name="T56" fmla="*/ 100 w 110"/>
                  <a:gd name="T57" fmla="*/ 94 h 121"/>
                  <a:gd name="T58" fmla="*/ 88 w 110"/>
                  <a:gd name="T59" fmla="*/ 107 h 121"/>
                  <a:gd name="T60" fmla="*/ 74 w 110"/>
                  <a:gd name="T61" fmla="*/ 117 h 121"/>
                  <a:gd name="T62" fmla="*/ 55 w 110"/>
                  <a:gd name="T63" fmla="*/ 121 h 121"/>
                  <a:gd name="T64" fmla="*/ 37 w 110"/>
                  <a:gd name="T65" fmla="*/ 120 h 121"/>
                  <a:gd name="T66" fmla="*/ 23 w 110"/>
                  <a:gd name="T67" fmla="*/ 114 h 121"/>
                  <a:gd name="T68" fmla="*/ 10 w 110"/>
                  <a:gd name="T69" fmla="*/ 103 h 121"/>
                  <a:gd name="T70" fmla="*/ 3 w 110"/>
                  <a:gd name="T71" fmla="*/ 87 h 121"/>
                  <a:gd name="T72" fmla="*/ 0 w 110"/>
                  <a:gd name="T73" fmla="*/ 69 h 121"/>
                  <a:gd name="T74" fmla="*/ 2 w 110"/>
                  <a:gd name="T75" fmla="*/ 56 h 121"/>
                  <a:gd name="T76" fmla="*/ 6 w 110"/>
                  <a:gd name="T77" fmla="*/ 42 h 121"/>
                  <a:gd name="T78" fmla="*/ 11 w 110"/>
                  <a:gd name="T79" fmla="*/ 28 h 121"/>
                  <a:gd name="T80" fmla="*/ 19 w 110"/>
                  <a:gd name="T81" fmla="*/ 17 h 121"/>
                  <a:gd name="T82" fmla="*/ 29 w 110"/>
                  <a:gd name="T83" fmla="*/ 8 h 121"/>
                  <a:gd name="T84" fmla="*/ 42 w 110"/>
                  <a:gd name="T85" fmla="*/ 4 h 121"/>
                  <a:gd name="T86" fmla="*/ 44 w 110"/>
                  <a:gd name="T87" fmla="*/ 1 h 121"/>
                  <a:gd name="T88" fmla="*/ 46 w 110"/>
                  <a:gd name="T89" fmla="*/ 0 h 121"/>
                  <a:gd name="T90" fmla="*/ 49 w 110"/>
                  <a:gd name="T9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0" h="121">
                    <a:moveTo>
                      <a:pt x="44" y="14"/>
                    </a:moveTo>
                    <a:lnTo>
                      <a:pt x="34" y="22"/>
                    </a:lnTo>
                    <a:lnTo>
                      <a:pt x="27" y="34"/>
                    </a:lnTo>
                    <a:lnTo>
                      <a:pt x="20" y="48"/>
                    </a:lnTo>
                    <a:lnTo>
                      <a:pt x="17" y="61"/>
                    </a:lnTo>
                    <a:lnTo>
                      <a:pt x="17" y="76"/>
                    </a:lnTo>
                    <a:lnTo>
                      <a:pt x="21" y="89"/>
                    </a:lnTo>
                    <a:lnTo>
                      <a:pt x="28" y="98"/>
                    </a:lnTo>
                    <a:lnTo>
                      <a:pt x="38" y="104"/>
                    </a:lnTo>
                    <a:lnTo>
                      <a:pt x="53" y="106"/>
                    </a:lnTo>
                    <a:lnTo>
                      <a:pt x="70" y="102"/>
                    </a:lnTo>
                    <a:lnTo>
                      <a:pt x="82" y="93"/>
                    </a:lnTo>
                    <a:lnTo>
                      <a:pt x="88" y="81"/>
                    </a:lnTo>
                    <a:lnTo>
                      <a:pt x="92" y="68"/>
                    </a:lnTo>
                    <a:lnTo>
                      <a:pt x="91" y="53"/>
                    </a:lnTo>
                    <a:lnTo>
                      <a:pt x="85" y="40"/>
                    </a:lnTo>
                    <a:lnTo>
                      <a:pt x="78" y="28"/>
                    </a:lnTo>
                    <a:lnTo>
                      <a:pt x="65" y="21"/>
                    </a:lnTo>
                    <a:lnTo>
                      <a:pt x="49" y="15"/>
                    </a:lnTo>
                    <a:lnTo>
                      <a:pt x="46" y="15"/>
                    </a:lnTo>
                    <a:lnTo>
                      <a:pt x="44" y="14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4" y="11"/>
                    </a:lnTo>
                    <a:lnTo>
                      <a:pt x="97" y="25"/>
                    </a:lnTo>
                    <a:lnTo>
                      <a:pt x="106" y="40"/>
                    </a:lnTo>
                    <a:lnTo>
                      <a:pt x="110" y="59"/>
                    </a:lnTo>
                    <a:lnTo>
                      <a:pt x="108" y="77"/>
                    </a:lnTo>
                    <a:lnTo>
                      <a:pt x="100" y="94"/>
                    </a:lnTo>
                    <a:lnTo>
                      <a:pt x="88" y="107"/>
                    </a:lnTo>
                    <a:lnTo>
                      <a:pt x="74" y="117"/>
                    </a:lnTo>
                    <a:lnTo>
                      <a:pt x="55" y="121"/>
                    </a:lnTo>
                    <a:lnTo>
                      <a:pt x="37" y="120"/>
                    </a:lnTo>
                    <a:lnTo>
                      <a:pt x="23" y="114"/>
                    </a:lnTo>
                    <a:lnTo>
                      <a:pt x="10" y="103"/>
                    </a:lnTo>
                    <a:lnTo>
                      <a:pt x="3" y="87"/>
                    </a:lnTo>
                    <a:lnTo>
                      <a:pt x="0" y="69"/>
                    </a:lnTo>
                    <a:lnTo>
                      <a:pt x="2" y="56"/>
                    </a:lnTo>
                    <a:lnTo>
                      <a:pt x="6" y="42"/>
                    </a:lnTo>
                    <a:lnTo>
                      <a:pt x="11" y="28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42" y="4"/>
                    </a:lnTo>
                    <a:lnTo>
                      <a:pt x="44" y="1"/>
                    </a:lnTo>
                    <a:lnTo>
                      <a:pt x="4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67"/>
              <p:cNvSpPr>
                <a:spLocks noEditPoints="1"/>
              </p:cNvSpPr>
              <p:nvPr/>
            </p:nvSpPr>
            <p:spPr bwMode="auto">
              <a:xfrm>
                <a:off x="4016376" y="6099175"/>
                <a:ext cx="93663" cy="92075"/>
              </a:xfrm>
              <a:custGeom>
                <a:avLst/>
                <a:gdLst>
                  <a:gd name="T0" fmla="*/ 25 w 59"/>
                  <a:gd name="T1" fmla="*/ 11 h 58"/>
                  <a:gd name="T2" fmla="*/ 24 w 59"/>
                  <a:gd name="T3" fmla="*/ 13 h 58"/>
                  <a:gd name="T4" fmla="*/ 21 w 59"/>
                  <a:gd name="T5" fmla="*/ 16 h 58"/>
                  <a:gd name="T6" fmla="*/ 19 w 59"/>
                  <a:gd name="T7" fmla="*/ 19 h 58"/>
                  <a:gd name="T8" fmla="*/ 17 w 59"/>
                  <a:gd name="T9" fmla="*/ 22 h 58"/>
                  <a:gd name="T10" fmla="*/ 16 w 59"/>
                  <a:gd name="T11" fmla="*/ 25 h 58"/>
                  <a:gd name="T12" fmla="*/ 16 w 59"/>
                  <a:gd name="T13" fmla="*/ 29 h 58"/>
                  <a:gd name="T14" fmla="*/ 17 w 59"/>
                  <a:gd name="T15" fmla="*/ 33 h 58"/>
                  <a:gd name="T16" fmla="*/ 19 w 59"/>
                  <a:gd name="T17" fmla="*/ 37 h 58"/>
                  <a:gd name="T18" fmla="*/ 21 w 59"/>
                  <a:gd name="T19" fmla="*/ 39 h 58"/>
                  <a:gd name="T20" fmla="*/ 25 w 59"/>
                  <a:gd name="T21" fmla="*/ 42 h 58"/>
                  <a:gd name="T22" fmla="*/ 29 w 59"/>
                  <a:gd name="T23" fmla="*/ 42 h 58"/>
                  <a:gd name="T24" fmla="*/ 33 w 59"/>
                  <a:gd name="T25" fmla="*/ 41 h 58"/>
                  <a:gd name="T26" fmla="*/ 37 w 59"/>
                  <a:gd name="T27" fmla="*/ 39 h 58"/>
                  <a:gd name="T28" fmla="*/ 40 w 59"/>
                  <a:gd name="T29" fmla="*/ 37 h 58"/>
                  <a:gd name="T30" fmla="*/ 42 w 59"/>
                  <a:gd name="T31" fmla="*/ 34 h 58"/>
                  <a:gd name="T32" fmla="*/ 43 w 59"/>
                  <a:gd name="T33" fmla="*/ 30 h 58"/>
                  <a:gd name="T34" fmla="*/ 43 w 59"/>
                  <a:gd name="T35" fmla="*/ 26 h 58"/>
                  <a:gd name="T36" fmla="*/ 42 w 59"/>
                  <a:gd name="T37" fmla="*/ 22 h 58"/>
                  <a:gd name="T38" fmla="*/ 40 w 59"/>
                  <a:gd name="T39" fmla="*/ 17 h 58"/>
                  <a:gd name="T40" fmla="*/ 34 w 59"/>
                  <a:gd name="T41" fmla="*/ 15 h 58"/>
                  <a:gd name="T42" fmla="*/ 30 w 59"/>
                  <a:gd name="T43" fmla="*/ 12 h 58"/>
                  <a:gd name="T44" fmla="*/ 25 w 59"/>
                  <a:gd name="T45" fmla="*/ 11 h 58"/>
                  <a:gd name="T46" fmla="*/ 34 w 59"/>
                  <a:gd name="T47" fmla="*/ 0 h 58"/>
                  <a:gd name="T48" fmla="*/ 46 w 59"/>
                  <a:gd name="T49" fmla="*/ 4 h 58"/>
                  <a:gd name="T50" fmla="*/ 55 w 59"/>
                  <a:gd name="T51" fmla="*/ 13 h 58"/>
                  <a:gd name="T52" fmla="*/ 59 w 59"/>
                  <a:gd name="T53" fmla="*/ 25 h 58"/>
                  <a:gd name="T54" fmla="*/ 59 w 59"/>
                  <a:gd name="T55" fmla="*/ 36 h 58"/>
                  <a:gd name="T56" fmla="*/ 54 w 59"/>
                  <a:gd name="T57" fmla="*/ 46 h 58"/>
                  <a:gd name="T58" fmla="*/ 45 w 59"/>
                  <a:gd name="T59" fmla="*/ 54 h 58"/>
                  <a:gd name="T60" fmla="*/ 34 w 59"/>
                  <a:gd name="T61" fmla="*/ 58 h 58"/>
                  <a:gd name="T62" fmla="*/ 23 w 59"/>
                  <a:gd name="T63" fmla="*/ 58 h 58"/>
                  <a:gd name="T64" fmla="*/ 12 w 59"/>
                  <a:gd name="T65" fmla="*/ 54 h 58"/>
                  <a:gd name="T66" fmla="*/ 4 w 59"/>
                  <a:gd name="T67" fmla="*/ 46 h 58"/>
                  <a:gd name="T68" fmla="*/ 0 w 59"/>
                  <a:gd name="T69" fmla="*/ 36 h 58"/>
                  <a:gd name="T70" fmla="*/ 0 w 59"/>
                  <a:gd name="T71" fmla="*/ 26 h 58"/>
                  <a:gd name="T72" fmla="*/ 2 w 59"/>
                  <a:gd name="T73" fmla="*/ 17 h 58"/>
                  <a:gd name="T74" fmla="*/ 7 w 59"/>
                  <a:gd name="T75" fmla="*/ 8 h 58"/>
                  <a:gd name="T76" fmla="*/ 13 w 59"/>
                  <a:gd name="T77" fmla="*/ 1 h 58"/>
                  <a:gd name="T78" fmla="*/ 21 w 59"/>
                  <a:gd name="T79" fmla="*/ 1 h 58"/>
                  <a:gd name="T80" fmla="*/ 23 w 59"/>
                  <a:gd name="T81" fmla="*/ 1 h 58"/>
                  <a:gd name="T82" fmla="*/ 23 w 59"/>
                  <a:gd name="T83" fmla="*/ 1 h 58"/>
                  <a:gd name="T84" fmla="*/ 34 w 59"/>
                  <a:gd name="T8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8">
                    <a:moveTo>
                      <a:pt x="25" y="11"/>
                    </a:moveTo>
                    <a:lnTo>
                      <a:pt x="24" y="13"/>
                    </a:lnTo>
                    <a:lnTo>
                      <a:pt x="21" y="16"/>
                    </a:lnTo>
                    <a:lnTo>
                      <a:pt x="19" y="19"/>
                    </a:lnTo>
                    <a:lnTo>
                      <a:pt x="17" y="22"/>
                    </a:lnTo>
                    <a:lnTo>
                      <a:pt x="16" y="25"/>
                    </a:lnTo>
                    <a:lnTo>
                      <a:pt x="16" y="29"/>
                    </a:lnTo>
                    <a:lnTo>
                      <a:pt x="17" y="33"/>
                    </a:lnTo>
                    <a:lnTo>
                      <a:pt x="19" y="37"/>
                    </a:lnTo>
                    <a:lnTo>
                      <a:pt x="21" y="39"/>
                    </a:lnTo>
                    <a:lnTo>
                      <a:pt x="25" y="42"/>
                    </a:lnTo>
                    <a:lnTo>
                      <a:pt x="29" y="42"/>
                    </a:lnTo>
                    <a:lnTo>
                      <a:pt x="33" y="41"/>
                    </a:lnTo>
                    <a:lnTo>
                      <a:pt x="37" y="39"/>
                    </a:lnTo>
                    <a:lnTo>
                      <a:pt x="40" y="37"/>
                    </a:lnTo>
                    <a:lnTo>
                      <a:pt x="42" y="34"/>
                    </a:lnTo>
                    <a:lnTo>
                      <a:pt x="43" y="30"/>
                    </a:lnTo>
                    <a:lnTo>
                      <a:pt x="43" y="26"/>
                    </a:lnTo>
                    <a:lnTo>
                      <a:pt x="42" y="22"/>
                    </a:lnTo>
                    <a:lnTo>
                      <a:pt x="40" y="17"/>
                    </a:lnTo>
                    <a:lnTo>
                      <a:pt x="34" y="15"/>
                    </a:lnTo>
                    <a:lnTo>
                      <a:pt x="30" y="12"/>
                    </a:lnTo>
                    <a:lnTo>
                      <a:pt x="25" y="11"/>
                    </a:lnTo>
                    <a:close/>
                    <a:moveTo>
                      <a:pt x="34" y="0"/>
                    </a:moveTo>
                    <a:lnTo>
                      <a:pt x="46" y="4"/>
                    </a:lnTo>
                    <a:lnTo>
                      <a:pt x="55" y="13"/>
                    </a:lnTo>
                    <a:lnTo>
                      <a:pt x="59" y="25"/>
                    </a:lnTo>
                    <a:lnTo>
                      <a:pt x="59" y="36"/>
                    </a:lnTo>
                    <a:lnTo>
                      <a:pt x="54" y="46"/>
                    </a:lnTo>
                    <a:lnTo>
                      <a:pt x="45" y="54"/>
                    </a:lnTo>
                    <a:lnTo>
                      <a:pt x="34" y="58"/>
                    </a:lnTo>
                    <a:lnTo>
                      <a:pt x="23" y="58"/>
                    </a:lnTo>
                    <a:lnTo>
                      <a:pt x="12" y="54"/>
                    </a:lnTo>
                    <a:lnTo>
                      <a:pt x="4" y="46"/>
                    </a:lnTo>
                    <a:lnTo>
                      <a:pt x="0" y="36"/>
                    </a:lnTo>
                    <a:lnTo>
                      <a:pt x="0" y="26"/>
                    </a:lnTo>
                    <a:lnTo>
                      <a:pt x="2" y="17"/>
                    </a:lnTo>
                    <a:lnTo>
                      <a:pt x="7" y="8"/>
                    </a:lnTo>
                    <a:lnTo>
                      <a:pt x="13" y="1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8" name="Freeform 144"/>
            <p:cNvSpPr>
              <a:spLocks noEditPoints="1"/>
            </p:cNvSpPr>
            <p:nvPr/>
          </p:nvSpPr>
          <p:spPr bwMode="auto">
            <a:xfrm>
              <a:off x="8690263" y="3395767"/>
              <a:ext cx="1741488" cy="658813"/>
            </a:xfrm>
            <a:custGeom>
              <a:avLst/>
              <a:gdLst>
                <a:gd name="T0" fmla="*/ 984 w 1097"/>
                <a:gd name="T1" fmla="*/ 390 h 415"/>
                <a:gd name="T2" fmla="*/ 893 w 1097"/>
                <a:gd name="T3" fmla="*/ 379 h 415"/>
                <a:gd name="T4" fmla="*/ 889 w 1097"/>
                <a:gd name="T5" fmla="*/ 376 h 415"/>
                <a:gd name="T6" fmla="*/ 1059 w 1097"/>
                <a:gd name="T7" fmla="*/ 332 h 415"/>
                <a:gd name="T8" fmla="*/ 991 w 1097"/>
                <a:gd name="T9" fmla="*/ 360 h 415"/>
                <a:gd name="T10" fmla="*/ 908 w 1097"/>
                <a:gd name="T11" fmla="*/ 342 h 415"/>
                <a:gd name="T12" fmla="*/ 863 w 1097"/>
                <a:gd name="T13" fmla="*/ 352 h 415"/>
                <a:gd name="T14" fmla="*/ 881 w 1097"/>
                <a:gd name="T15" fmla="*/ 294 h 415"/>
                <a:gd name="T16" fmla="*/ 1041 w 1097"/>
                <a:gd name="T17" fmla="*/ 320 h 415"/>
                <a:gd name="T18" fmla="*/ 1029 w 1097"/>
                <a:gd name="T19" fmla="*/ 262 h 415"/>
                <a:gd name="T20" fmla="*/ 973 w 1097"/>
                <a:gd name="T21" fmla="*/ 311 h 415"/>
                <a:gd name="T22" fmla="*/ 880 w 1097"/>
                <a:gd name="T23" fmla="*/ 262 h 415"/>
                <a:gd name="T24" fmla="*/ 887 w 1097"/>
                <a:gd name="T25" fmla="*/ 265 h 415"/>
                <a:gd name="T26" fmla="*/ 1076 w 1097"/>
                <a:gd name="T27" fmla="*/ 248 h 415"/>
                <a:gd name="T28" fmla="*/ 1022 w 1097"/>
                <a:gd name="T29" fmla="*/ 249 h 415"/>
                <a:gd name="T30" fmla="*/ 887 w 1097"/>
                <a:gd name="T31" fmla="*/ 235 h 415"/>
                <a:gd name="T32" fmla="*/ 898 w 1097"/>
                <a:gd name="T33" fmla="*/ 235 h 415"/>
                <a:gd name="T34" fmla="*/ 1043 w 1097"/>
                <a:gd name="T35" fmla="*/ 210 h 415"/>
                <a:gd name="T36" fmla="*/ 1037 w 1097"/>
                <a:gd name="T37" fmla="*/ 207 h 415"/>
                <a:gd name="T38" fmla="*/ 872 w 1097"/>
                <a:gd name="T39" fmla="*/ 203 h 415"/>
                <a:gd name="T40" fmla="*/ 1008 w 1097"/>
                <a:gd name="T41" fmla="*/ 198 h 415"/>
                <a:gd name="T42" fmla="*/ 944 w 1097"/>
                <a:gd name="T43" fmla="*/ 191 h 415"/>
                <a:gd name="T44" fmla="*/ 859 w 1097"/>
                <a:gd name="T45" fmla="*/ 157 h 415"/>
                <a:gd name="T46" fmla="*/ 802 w 1097"/>
                <a:gd name="T47" fmla="*/ 315 h 415"/>
                <a:gd name="T48" fmla="*/ 823 w 1097"/>
                <a:gd name="T49" fmla="*/ 266 h 415"/>
                <a:gd name="T50" fmla="*/ 874 w 1097"/>
                <a:gd name="T51" fmla="*/ 156 h 415"/>
                <a:gd name="T52" fmla="*/ 435 w 1097"/>
                <a:gd name="T53" fmla="*/ 33 h 415"/>
                <a:gd name="T54" fmla="*/ 44 w 1097"/>
                <a:gd name="T55" fmla="*/ 119 h 415"/>
                <a:gd name="T56" fmla="*/ 114 w 1097"/>
                <a:gd name="T57" fmla="*/ 219 h 415"/>
                <a:gd name="T58" fmla="*/ 57 w 1097"/>
                <a:gd name="T59" fmla="*/ 345 h 415"/>
                <a:gd name="T60" fmla="*/ 20 w 1097"/>
                <a:gd name="T61" fmla="*/ 354 h 415"/>
                <a:gd name="T62" fmla="*/ 155 w 1097"/>
                <a:gd name="T63" fmla="*/ 307 h 415"/>
                <a:gd name="T64" fmla="*/ 74 w 1097"/>
                <a:gd name="T65" fmla="*/ 164 h 415"/>
                <a:gd name="T66" fmla="*/ 176 w 1097"/>
                <a:gd name="T67" fmla="*/ 47 h 415"/>
                <a:gd name="T68" fmla="*/ 193 w 1097"/>
                <a:gd name="T69" fmla="*/ 32 h 415"/>
                <a:gd name="T70" fmla="*/ 288 w 1097"/>
                <a:gd name="T71" fmla="*/ 108 h 415"/>
                <a:gd name="T72" fmla="*/ 339 w 1097"/>
                <a:gd name="T73" fmla="*/ 151 h 415"/>
                <a:gd name="T74" fmla="*/ 821 w 1097"/>
                <a:gd name="T75" fmla="*/ 163 h 415"/>
                <a:gd name="T76" fmla="*/ 279 w 1097"/>
                <a:gd name="T77" fmla="*/ 46 h 415"/>
                <a:gd name="T78" fmla="*/ 261 w 1097"/>
                <a:gd name="T79" fmla="*/ 97 h 415"/>
                <a:gd name="T80" fmla="*/ 290 w 1097"/>
                <a:gd name="T81" fmla="*/ 54 h 415"/>
                <a:gd name="T82" fmla="*/ 422 w 1097"/>
                <a:gd name="T83" fmla="*/ 37 h 415"/>
                <a:gd name="T84" fmla="*/ 488 w 1097"/>
                <a:gd name="T85" fmla="*/ 32 h 415"/>
                <a:gd name="T86" fmla="*/ 577 w 1097"/>
                <a:gd name="T87" fmla="*/ 79 h 415"/>
                <a:gd name="T88" fmla="*/ 952 w 1097"/>
                <a:gd name="T89" fmla="*/ 144 h 415"/>
                <a:gd name="T90" fmla="*/ 1094 w 1097"/>
                <a:gd name="T91" fmla="*/ 294 h 415"/>
                <a:gd name="T92" fmla="*/ 895 w 1097"/>
                <a:gd name="T93" fmla="*/ 401 h 415"/>
                <a:gd name="T94" fmla="*/ 791 w 1097"/>
                <a:gd name="T95" fmla="*/ 332 h 415"/>
                <a:gd name="T96" fmla="*/ 282 w 1097"/>
                <a:gd name="T97" fmla="*/ 139 h 415"/>
                <a:gd name="T98" fmla="*/ 193 w 1097"/>
                <a:gd name="T99" fmla="*/ 66 h 415"/>
                <a:gd name="T100" fmla="*/ 85 w 1097"/>
                <a:gd name="T101" fmla="*/ 147 h 415"/>
                <a:gd name="T102" fmla="*/ 164 w 1097"/>
                <a:gd name="T103" fmla="*/ 318 h 415"/>
                <a:gd name="T104" fmla="*/ 19 w 1097"/>
                <a:gd name="T105" fmla="*/ 367 h 415"/>
                <a:gd name="T106" fmla="*/ 20 w 1097"/>
                <a:gd name="T107" fmla="*/ 325 h 415"/>
                <a:gd name="T108" fmla="*/ 117 w 1097"/>
                <a:gd name="T109" fmla="*/ 271 h 415"/>
                <a:gd name="T110" fmla="*/ 32 w 1097"/>
                <a:gd name="T111" fmla="*/ 161 h 415"/>
                <a:gd name="T112" fmla="*/ 117 w 1097"/>
                <a:gd name="T113" fmla="*/ 16 h 415"/>
                <a:gd name="T114" fmla="*/ 297 w 1097"/>
                <a:gd name="T115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97" h="415">
                  <a:moveTo>
                    <a:pt x="1020" y="372"/>
                  </a:moveTo>
                  <a:lnTo>
                    <a:pt x="995" y="375"/>
                  </a:lnTo>
                  <a:lnTo>
                    <a:pt x="990" y="389"/>
                  </a:lnTo>
                  <a:lnTo>
                    <a:pt x="1005" y="383"/>
                  </a:lnTo>
                  <a:lnTo>
                    <a:pt x="1020" y="373"/>
                  </a:lnTo>
                  <a:lnTo>
                    <a:pt x="1020" y="372"/>
                  </a:lnTo>
                  <a:close/>
                  <a:moveTo>
                    <a:pt x="966" y="372"/>
                  </a:moveTo>
                  <a:lnTo>
                    <a:pt x="958" y="396"/>
                  </a:lnTo>
                  <a:lnTo>
                    <a:pt x="984" y="390"/>
                  </a:lnTo>
                  <a:lnTo>
                    <a:pt x="988" y="375"/>
                  </a:lnTo>
                  <a:lnTo>
                    <a:pt x="966" y="372"/>
                  </a:lnTo>
                  <a:close/>
                  <a:moveTo>
                    <a:pt x="935" y="364"/>
                  </a:moveTo>
                  <a:lnTo>
                    <a:pt x="925" y="393"/>
                  </a:lnTo>
                  <a:lnTo>
                    <a:pt x="953" y="397"/>
                  </a:lnTo>
                  <a:lnTo>
                    <a:pt x="958" y="369"/>
                  </a:lnTo>
                  <a:lnTo>
                    <a:pt x="935" y="364"/>
                  </a:lnTo>
                  <a:close/>
                  <a:moveTo>
                    <a:pt x="904" y="352"/>
                  </a:moveTo>
                  <a:lnTo>
                    <a:pt x="893" y="379"/>
                  </a:lnTo>
                  <a:lnTo>
                    <a:pt x="920" y="392"/>
                  </a:lnTo>
                  <a:lnTo>
                    <a:pt x="928" y="362"/>
                  </a:lnTo>
                  <a:lnTo>
                    <a:pt x="916" y="358"/>
                  </a:lnTo>
                  <a:lnTo>
                    <a:pt x="904" y="352"/>
                  </a:lnTo>
                  <a:close/>
                  <a:moveTo>
                    <a:pt x="872" y="334"/>
                  </a:moveTo>
                  <a:lnTo>
                    <a:pt x="867" y="358"/>
                  </a:lnTo>
                  <a:lnTo>
                    <a:pt x="868" y="359"/>
                  </a:lnTo>
                  <a:lnTo>
                    <a:pt x="878" y="368"/>
                  </a:lnTo>
                  <a:lnTo>
                    <a:pt x="889" y="376"/>
                  </a:lnTo>
                  <a:lnTo>
                    <a:pt x="897" y="349"/>
                  </a:lnTo>
                  <a:lnTo>
                    <a:pt x="872" y="334"/>
                  </a:lnTo>
                  <a:close/>
                  <a:moveTo>
                    <a:pt x="1037" y="330"/>
                  </a:moveTo>
                  <a:lnTo>
                    <a:pt x="1026" y="362"/>
                  </a:lnTo>
                  <a:lnTo>
                    <a:pt x="1027" y="364"/>
                  </a:lnTo>
                  <a:lnTo>
                    <a:pt x="1029" y="366"/>
                  </a:lnTo>
                  <a:lnTo>
                    <a:pt x="1035" y="360"/>
                  </a:lnTo>
                  <a:lnTo>
                    <a:pt x="1042" y="354"/>
                  </a:lnTo>
                  <a:lnTo>
                    <a:pt x="1059" y="332"/>
                  </a:lnTo>
                  <a:lnTo>
                    <a:pt x="1037" y="330"/>
                  </a:lnTo>
                  <a:close/>
                  <a:moveTo>
                    <a:pt x="1009" y="326"/>
                  </a:moveTo>
                  <a:lnTo>
                    <a:pt x="999" y="360"/>
                  </a:lnTo>
                  <a:lnTo>
                    <a:pt x="1022" y="362"/>
                  </a:lnTo>
                  <a:lnTo>
                    <a:pt x="1030" y="329"/>
                  </a:lnTo>
                  <a:lnTo>
                    <a:pt x="1009" y="326"/>
                  </a:lnTo>
                  <a:close/>
                  <a:moveTo>
                    <a:pt x="980" y="322"/>
                  </a:moveTo>
                  <a:lnTo>
                    <a:pt x="970" y="359"/>
                  </a:lnTo>
                  <a:lnTo>
                    <a:pt x="991" y="360"/>
                  </a:lnTo>
                  <a:lnTo>
                    <a:pt x="999" y="325"/>
                  </a:lnTo>
                  <a:lnTo>
                    <a:pt x="980" y="322"/>
                  </a:lnTo>
                  <a:close/>
                  <a:moveTo>
                    <a:pt x="950" y="315"/>
                  </a:moveTo>
                  <a:lnTo>
                    <a:pt x="938" y="352"/>
                  </a:lnTo>
                  <a:lnTo>
                    <a:pt x="961" y="358"/>
                  </a:lnTo>
                  <a:lnTo>
                    <a:pt x="970" y="320"/>
                  </a:lnTo>
                  <a:lnTo>
                    <a:pt x="950" y="315"/>
                  </a:lnTo>
                  <a:close/>
                  <a:moveTo>
                    <a:pt x="920" y="307"/>
                  </a:moveTo>
                  <a:lnTo>
                    <a:pt x="908" y="342"/>
                  </a:lnTo>
                  <a:lnTo>
                    <a:pt x="923" y="347"/>
                  </a:lnTo>
                  <a:lnTo>
                    <a:pt x="931" y="350"/>
                  </a:lnTo>
                  <a:lnTo>
                    <a:pt x="941" y="313"/>
                  </a:lnTo>
                  <a:lnTo>
                    <a:pt x="931" y="311"/>
                  </a:lnTo>
                  <a:lnTo>
                    <a:pt x="920" y="307"/>
                  </a:lnTo>
                  <a:close/>
                  <a:moveTo>
                    <a:pt x="840" y="305"/>
                  </a:moveTo>
                  <a:lnTo>
                    <a:pt x="844" y="321"/>
                  </a:lnTo>
                  <a:lnTo>
                    <a:pt x="851" y="338"/>
                  </a:lnTo>
                  <a:lnTo>
                    <a:pt x="863" y="352"/>
                  </a:lnTo>
                  <a:lnTo>
                    <a:pt x="865" y="329"/>
                  </a:lnTo>
                  <a:lnTo>
                    <a:pt x="852" y="318"/>
                  </a:lnTo>
                  <a:lnTo>
                    <a:pt x="840" y="305"/>
                  </a:lnTo>
                  <a:close/>
                  <a:moveTo>
                    <a:pt x="881" y="294"/>
                  </a:moveTo>
                  <a:lnTo>
                    <a:pt x="874" y="322"/>
                  </a:lnTo>
                  <a:lnTo>
                    <a:pt x="877" y="324"/>
                  </a:lnTo>
                  <a:lnTo>
                    <a:pt x="901" y="338"/>
                  </a:lnTo>
                  <a:lnTo>
                    <a:pt x="911" y="304"/>
                  </a:lnTo>
                  <a:lnTo>
                    <a:pt x="881" y="294"/>
                  </a:lnTo>
                  <a:close/>
                  <a:moveTo>
                    <a:pt x="842" y="273"/>
                  </a:moveTo>
                  <a:lnTo>
                    <a:pt x="840" y="296"/>
                  </a:lnTo>
                  <a:lnTo>
                    <a:pt x="853" y="307"/>
                  </a:lnTo>
                  <a:lnTo>
                    <a:pt x="867" y="317"/>
                  </a:lnTo>
                  <a:lnTo>
                    <a:pt x="873" y="291"/>
                  </a:lnTo>
                  <a:lnTo>
                    <a:pt x="856" y="283"/>
                  </a:lnTo>
                  <a:lnTo>
                    <a:pt x="842" y="273"/>
                  </a:lnTo>
                  <a:close/>
                  <a:moveTo>
                    <a:pt x="1056" y="273"/>
                  </a:moveTo>
                  <a:lnTo>
                    <a:pt x="1041" y="320"/>
                  </a:lnTo>
                  <a:lnTo>
                    <a:pt x="1064" y="322"/>
                  </a:lnTo>
                  <a:lnTo>
                    <a:pt x="1072" y="303"/>
                  </a:lnTo>
                  <a:lnTo>
                    <a:pt x="1077" y="282"/>
                  </a:lnTo>
                  <a:lnTo>
                    <a:pt x="1056" y="273"/>
                  </a:lnTo>
                  <a:close/>
                  <a:moveTo>
                    <a:pt x="1029" y="262"/>
                  </a:moveTo>
                  <a:lnTo>
                    <a:pt x="1012" y="317"/>
                  </a:lnTo>
                  <a:lnTo>
                    <a:pt x="1033" y="320"/>
                  </a:lnTo>
                  <a:lnTo>
                    <a:pt x="1050" y="270"/>
                  </a:lnTo>
                  <a:lnTo>
                    <a:pt x="1029" y="262"/>
                  </a:lnTo>
                  <a:close/>
                  <a:moveTo>
                    <a:pt x="1000" y="253"/>
                  </a:moveTo>
                  <a:lnTo>
                    <a:pt x="990" y="290"/>
                  </a:lnTo>
                  <a:lnTo>
                    <a:pt x="983" y="312"/>
                  </a:lnTo>
                  <a:lnTo>
                    <a:pt x="1003" y="316"/>
                  </a:lnTo>
                  <a:lnTo>
                    <a:pt x="1018" y="258"/>
                  </a:lnTo>
                  <a:lnTo>
                    <a:pt x="1000" y="253"/>
                  </a:lnTo>
                  <a:close/>
                  <a:moveTo>
                    <a:pt x="969" y="246"/>
                  </a:moveTo>
                  <a:lnTo>
                    <a:pt x="953" y="305"/>
                  </a:lnTo>
                  <a:lnTo>
                    <a:pt x="973" y="311"/>
                  </a:lnTo>
                  <a:lnTo>
                    <a:pt x="990" y="250"/>
                  </a:lnTo>
                  <a:lnTo>
                    <a:pt x="969" y="246"/>
                  </a:lnTo>
                  <a:close/>
                  <a:moveTo>
                    <a:pt x="885" y="244"/>
                  </a:moveTo>
                  <a:lnTo>
                    <a:pt x="847" y="249"/>
                  </a:lnTo>
                  <a:lnTo>
                    <a:pt x="847" y="249"/>
                  </a:lnTo>
                  <a:lnTo>
                    <a:pt x="843" y="267"/>
                  </a:lnTo>
                  <a:lnTo>
                    <a:pt x="860" y="273"/>
                  </a:lnTo>
                  <a:lnTo>
                    <a:pt x="876" y="279"/>
                  </a:lnTo>
                  <a:lnTo>
                    <a:pt x="880" y="262"/>
                  </a:lnTo>
                  <a:lnTo>
                    <a:pt x="885" y="244"/>
                  </a:lnTo>
                  <a:close/>
                  <a:moveTo>
                    <a:pt x="940" y="244"/>
                  </a:moveTo>
                  <a:lnTo>
                    <a:pt x="924" y="297"/>
                  </a:lnTo>
                  <a:lnTo>
                    <a:pt x="944" y="303"/>
                  </a:lnTo>
                  <a:lnTo>
                    <a:pt x="959" y="245"/>
                  </a:lnTo>
                  <a:lnTo>
                    <a:pt x="940" y="244"/>
                  </a:lnTo>
                  <a:close/>
                  <a:moveTo>
                    <a:pt x="929" y="243"/>
                  </a:moveTo>
                  <a:lnTo>
                    <a:pt x="895" y="243"/>
                  </a:lnTo>
                  <a:lnTo>
                    <a:pt x="887" y="265"/>
                  </a:lnTo>
                  <a:lnTo>
                    <a:pt x="884" y="283"/>
                  </a:lnTo>
                  <a:lnTo>
                    <a:pt x="895" y="288"/>
                  </a:lnTo>
                  <a:lnTo>
                    <a:pt x="915" y="294"/>
                  </a:lnTo>
                  <a:lnTo>
                    <a:pt x="920" y="274"/>
                  </a:lnTo>
                  <a:lnTo>
                    <a:pt x="929" y="243"/>
                  </a:lnTo>
                  <a:close/>
                  <a:moveTo>
                    <a:pt x="1069" y="241"/>
                  </a:moveTo>
                  <a:lnTo>
                    <a:pt x="1060" y="263"/>
                  </a:lnTo>
                  <a:lnTo>
                    <a:pt x="1077" y="273"/>
                  </a:lnTo>
                  <a:lnTo>
                    <a:pt x="1076" y="248"/>
                  </a:lnTo>
                  <a:lnTo>
                    <a:pt x="1069" y="241"/>
                  </a:lnTo>
                  <a:close/>
                  <a:moveTo>
                    <a:pt x="1041" y="222"/>
                  </a:moveTo>
                  <a:lnTo>
                    <a:pt x="1031" y="252"/>
                  </a:lnTo>
                  <a:lnTo>
                    <a:pt x="1054" y="261"/>
                  </a:lnTo>
                  <a:lnTo>
                    <a:pt x="1063" y="236"/>
                  </a:lnTo>
                  <a:lnTo>
                    <a:pt x="1041" y="222"/>
                  </a:lnTo>
                  <a:close/>
                  <a:moveTo>
                    <a:pt x="1012" y="211"/>
                  </a:moveTo>
                  <a:lnTo>
                    <a:pt x="1003" y="243"/>
                  </a:lnTo>
                  <a:lnTo>
                    <a:pt x="1022" y="249"/>
                  </a:lnTo>
                  <a:lnTo>
                    <a:pt x="1033" y="219"/>
                  </a:lnTo>
                  <a:lnTo>
                    <a:pt x="1022" y="215"/>
                  </a:lnTo>
                  <a:lnTo>
                    <a:pt x="1012" y="211"/>
                  </a:lnTo>
                  <a:close/>
                  <a:moveTo>
                    <a:pt x="895" y="210"/>
                  </a:moveTo>
                  <a:lnTo>
                    <a:pt x="873" y="218"/>
                  </a:lnTo>
                  <a:lnTo>
                    <a:pt x="853" y="229"/>
                  </a:lnTo>
                  <a:lnTo>
                    <a:pt x="853" y="229"/>
                  </a:lnTo>
                  <a:lnTo>
                    <a:pt x="850" y="241"/>
                  </a:lnTo>
                  <a:lnTo>
                    <a:pt x="887" y="235"/>
                  </a:lnTo>
                  <a:lnTo>
                    <a:pt x="895" y="210"/>
                  </a:lnTo>
                  <a:close/>
                  <a:moveTo>
                    <a:pt x="980" y="203"/>
                  </a:moveTo>
                  <a:lnTo>
                    <a:pt x="971" y="237"/>
                  </a:lnTo>
                  <a:lnTo>
                    <a:pt x="993" y="241"/>
                  </a:lnTo>
                  <a:lnTo>
                    <a:pt x="1004" y="208"/>
                  </a:lnTo>
                  <a:lnTo>
                    <a:pt x="980" y="203"/>
                  </a:lnTo>
                  <a:close/>
                  <a:moveTo>
                    <a:pt x="941" y="202"/>
                  </a:moveTo>
                  <a:lnTo>
                    <a:pt x="907" y="206"/>
                  </a:lnTo>
                  <a:lnTo>
                    <a:pt x="898" y="235"/>
                  </a:lnTo>
                  <a:lnTo>
                    <a:pt x="932" y="233"/>
                  </a:lnTo>
                  <a:lnTo>
                    <a:pt x="941" y="202"/>
                  </a:lnTo>
                  <a:close/>
                  <a:moveTo>
                    <a:pt x="950" y="202"/>
                  </a:moveTo>
                  <a:lnTo>
                    <a:pt x="942" y="233"/>
                  </a:lnTo>
                  <a:lnTo>
                    <a:pt x="963" y="236"/>
                  </a:lnTo>
                  <a:lnTo>
                    <a:pt x="973" y="203"/>
                  </a:lnTo>
                  <a:lnTo>
                    <a:pt x="950" y="202"/>
                  </a:lnTo>
                  <a:close/>
                  <a:moveTo>
                    <a:pt x="1048" y="195"/>
                  </a:moveTo>
                  <a:lnTo>
                    <a:pt x="1043" y="210"/>
                  </a:lnTo>
                  <a:lnTo>
                    <a:pt x="1056" y="216"/>
                  </a:lnTo>
                  <a:lnTo>
                    <a:pt x="1068" y="225"/>
                  </a:lnTo>
                  <a:lnTo>
                    <a:pt x="1068" y="223"/>
                  </a:lnTo>
                  <a:lnTo>
                    <a:pt x="1060" y="208"/>
                  </a:lnTo>
                  <a:lnTo>
                    <a:pt x="1048" y="195"/>
                  </a:lnTo>
                  <a:close/>
                  <a:moveTo>
                    <a:pt x="1020" y="176"/>
                  </a:moveTo>
                  <a:lnTo>
                    <a:pt x="1021" y="178"/>
                  </a:lnTo>
                  <a:lnTo>
                    <a:pt x="1014" y="201"/>
                  </a:lnTo>
                  <a:lnTo>
                    <a:pt x="1037" y="207"/>
                  </a:lnTo>
                  <a:lnTo>
                    <a:pt x="1043" y="190"/>
                  </a:lnTo>
                  <a:lnTo>
                    <a:pt x="1041" y="189"/>
                  </a:lnTo>
                  <a:lnTo>
                    <a:pt x="1031" y="182"/>
                  </a:lnTo>
                  <a:lnTo>
                    <a:pt x="1020" y="176"/>
                  </a:lnTo>
                  <a:close/>
                  <a:moveTo>
                    <a:pt x="910" y="172"/>
                  </a:moveTo>
                  <a:lnTo>
                    <a:pt x="897" y="180"/>
                  </a:lnTo>
                  <a:lnTo>
                    <a:pt x="884" y="189"/>
                  </a:lnTo>
                  <a:lnTo>
                    <a:pt x="873" y="201"/>
                  </a:lnTo>
                  <a:lnTo>
                    <a:pt x="872" y="203"/>
                  </a:lnTo>
                  <a:lnTo>
                    <a:pt x="869" y="205"/>
                  </a:lnTo>
                  <a:lnTo>
                    <a:pt x="867" y="205"/>
                  </a:lnTo>
                  <a:lnTo>
                    <a:pt x="863" y="214"/>
                  </a:lnTo>
                  <a:lnTo>
                    <a:pt x="880" y="203"/>
                  </a:lnTo>
                  <a:lnTo>
                    <a:pt x="899" y="197"/>
                  </a:lnTo>
                  <a:lnTo>
                    <a:pt x="910" y="172"/>
                  </a:lnTo>
                  <a:close/>
                  <a:moveTo>
                    <a:pt x="991" y="167"/>
                  </a:moveTo>
                  <a:lnTo>
                    <a:pt x="983" y="194"/>
                  </a:lnTo>
                  <a:lnTo>
                    <a:pt x="1008" y="198"/>
                  </a:lnTo>
                  <a:lnTo>
                    <a:pt x="1016" y="177"/>
                  </a:lnTo>
                  <a:lnTo>
                    <a:pt x="1017" y="176"/>
                  </a:lnTo>
                  <a:lnTo>
                    <a:pt x="1017" y="176"/>
                  </a:lnTo>
                  <a:lnTo>
                    <a:pt x="991" y="167"/>
                  </a:lnTo>
                  <a:close/>
                  <a:moveTo>
                    <a:pt x="952" y="164"/>
                  </a:moveTo>
                  <a:lnTo>
                    <a:pt x="935" y="165"/>
                  </a:lnTo>
                  <a:lnTo>
                    <a:pt x="919" y="169"/>
                  </a:lnTo>
                  <a:lnTo>
                    <a:pt x="911" y="194"/>
                  </a:lnTo>
                  <a:lnTo>
                    <a:pt x="944" y="191"/>
                  </a:lnTo>
                  <a:lnTo>
                    <a:pt x="952" y="164"/>
                  </a:lnTo>
                  <a:close/>
                  <a:moveTo>
                    <a:pt x="958" y="163"/>
                  </a:moveTo>
                  <a:lnTo>
                    <a:pt x="952" y="191"/>
                  </a:lnTo>
                  <a:lnTo>
                    <a:pt x="963" y="191"/>
                  </a:lnTo>
                  <a:lnTo>
                    <a:pt x="975" y="193"/>
                  </a:lnTo>
                  <a:lnTo>
                    <a:pt x="984" y="165"/>
                  </a:lnTo>
                  <a:lnTo>
                    <a:pt x="958" y="163"/>
                  </a:lnTo>
                  <a:close/>
                  <a:moveTo>
                    <a:pt x="874" y="156"/>
                  </a:moveTo>
                  <a:lnTo>
                    <a:pt x="859" y="157"/>
                  </a:lnTo>
                  <a:lnTo>
                    <a:pt x="843" y="164"/>
                  </a:lnTo>
                  <a:lnTo>
                    <a:pt x="831" y="177"/>
                  </a:lnTo>
                  <a:lnTo>
                    <a:pt x="822" y="195"/>
                  </a:lnTo>
                  <a:lnTo>
                    <a:pt x="814" y="216"/>
                  </a:lnTo>
                  <a:lnTo>
                    <a:pt x="808" y="236"/>
                  </a:lnTo>
                  <a:lnTo>
                    <a:pt x="802" y="258"/>
                  </a:lnTo>
                  <a:lnTo>
                    <a:pt x="800" y="282"/>
                  </a:lnTo>
                  <a:lnTo>
                    <a:pt x="801" y="304"/>
                  </a:lnTo>
                  <a:lnTo>
                    <a:pt x="802" y="315"/>
                  </a:lnTo>
                  <a:lnTo>
                    <a:pt x="806" y="326"/>
                  </a:lnTo>
                  <a:lnTo>
                    <a:pt x="812" y="337"/>
                  </a:lnTo>
                  <a:lnTo>
                    <a:pt x="818" y="345"/>
                  </a:lnTo>
                  <a:lnTo>
                    <a:pt x="826" y="350"/>
                  </a:lnTo>
                  <a:lnTo>
                    <a:pt x="836" y="350"/>
                  </a:lnTo>
                  <a:lnTo>
                    <a:pt x="834" y="346"/>
                  </a:lnTo>
                  <a:lnTo>
                    <a:pt x="825" y="321"/>
                  </a:lnTo>
                  <a:lnTo>
                    <a:pt x="821" y="294"/>
                  </a:lnTo>
                  <a:lnTo>
                    <a:pt x="823" y="266"/>
                  </a:lnTo>
                  <a:lnTo>
                    <a:pt x="831" y="240"/>
                  </a:lnTo>
                  <a:lnTo>
                    <a:pt x="842" y="214"/>
                  </a:lnTo>
                  <a:lnTo>
                    <a:pt x="855" y="190"/>
                  </a:lnTo>
                  <a:lnTo>
                    <a:pt x="857" y="189"/>
                  </a:lnTo>
                  <a:lnTo>
                    <a:pt x="859" y="189"/>
                  </a:lnTo>
                  <a:lnTo>
                    <a:pt x="861" y="189"/>
                  </a:lnTo>
                  <a:lnTo>
                    <a:pt x="874" y="173"/>
                  </a:lnTo>
                  <a:lnTo>
                    <a:pt x="890" y="161"/>
                  </a:lnTo>
                  <a:lnTo>
                    <a:pt x="874" y="156"/>
                  </a:lnTo>
                  <a:close/>
                  <a:moveTo>
                    <a:pt x="435" y="33"/>
                  </a:moveTo>
                  <a:lnTo>
                    <a:pt x="432" y="40"/>
                  </a:lnTo>
                  <a:lnTo>
                    <a:pt x="484" y="53"/>
                  </a:lnTo>
                  <a:lnTo>
                    <a:pt x="484" y="53"/>
                  </a:lnTo>
                  <a:lnTo>
                    <a:pt x="481" y="45"/>
                  </a:lnTo>
                  <a:lnTo>
                    <a:pt x="474" y="42"/>
                  </a:lnTo>
                  <a:lnTo>
                    <a:pt x="467" y="40"/>
                  </a:lnTo>
                  <a:lnTo>
                    <a:pt x="460" y="38"/>
                  </a:lnTo>
                  <a:lnTo>
                    <a:pt x="435" y="33"/>
                  </a:lnTo>
                  <a:close/>
                  <a:moveTo>
                    <a:pt x="168" y="29"/>
                  </a:moveTo>
                  <a:lnTo>
                    <a:pt x="143" y="29"/>
                  </a:lnTo>
                  <a:lnTo>
                    <a:pt x="119" y="33"/>
                  </a:lnTo>
                  <a:lnTo>
                    <a:pt x="98" y="42"/>
                  </a:lnTo>
                  <a:lnTo>
                    <a:pt x="80" y="57"/>
                  </a:lnTo>
                  <a:lnTo>
                    <a:pt x="70" y="70"/>
                  </a:lnTo>
                  <a:lnTo>
                    <a:pt x="59" y="85"/>
                  </a:lnTo>
                  <a:lnTo>
                    <a:pt x="50" y="102"/>
                  </a:lnTo>
                  <a:lnTo>
                    <a:pt x="44" y="119"/>
                  </a:lnTo>
                  <a:lnTo>
                    <a:pt x="41" y="135"/>
                  </a:lnTo>
                  <a:lnTo>
                    <a:pt x="44" y="148"/>
                  </a:lnTo>
                  <a:lnTo>
                    <a:pt x="50" y="159"/>
                  </a:lnTo>
                  <a:lnTo>
                    <a:pt x="59" y="168"/>
                  </a:lnTo>
                  <a:lnTo>
                    <a:pt x="70" y="177"/>
                  </a:lnTo>
                  <a:lnTo>
                    <a:pt x="81" y="185"/>
                  </a:lnTo>
                  <a:lnTo>
                    <a:pt x="91" y="193"/>
                  </a:lnTo>
                  <a:lnTo>
                    <a:pt x="102" y="205"/>
                  </a:lnTo>
                  <a:lnTo>
                    <a:pt x="114" y="219"/>
                  </a:lnTo>
                  <a:lnTo>
                    <a:pt x="123" y="236"/>
                  </a:lnTo>
                  <a:lnTo>
                    <a:pt x="131" y="253"/>
                  </a:lnTo>
                  <a:lnTo>
                    <a:pt x="135" y="271"/>
                  </a:lnTo>
                  <a:lnTo>
                    <a:pt x="134" y="288"/>
                  </a:lnTo>
                  <a:lnTo>
                    <a:pt x="129" y="305"/>
                  </a:lnTo>
                  <a:lnTo>
                    <a:pt x="117" y="321"/>
                  </a:lnTo>
                  <a:lnTo>
                    <a:pt x="100" y="333"/>
                  </a:lnTo>
                  <a:lnTo>
                    <a:pt x="79" y="341"/>
                  </a:lnTo>
                  <a:lnTo>
                    <a:pt x="57" y="345"/>
                  </a:lnTo>
                  <a:lnTo>
                    <a:pt x="36" y="343"/>
                  </a:lnTo>
                  <a:lnTo>
                    <a:pt x="19" y="337"/>
                  </a:lnTo>
                  <a:lnTo>
                    <a:pt x="19" y="337"/>
                  </a:lnTo>
                  <a:lnTo>
                    <a:pt x="16" y="341"/>
                  </a:lnTo>
                  <a:lnTo>
                    <a:pt x="16" y="343"/>
                  </a:lnTo>
                  <a:lnTo>
                    <a:pt x="16" y="347"/>
                  </a:lnTo>
                  <a:lnTo>
                    <a:pt x="16" y="351"/>
                  </a:lnTo>
                  <a:lnTo>
                    <a:pt x="19" y="355"/>
                  </a:lnTo>
                  <a:lnTo>
                    <a:pt x="20" y="354"/>
                  </a:lnTo>
                  <a:lnTo>
                    <a:pt x="21" y="354"/>
                  </a:lnTo>
                  <a:lnTo>
                    <a:pt x="38" y="356"/>
                  </a:lnTo>
                  <a:lnTo>
                    <a:pt x="57" y="356"/>
                  </a:lnTo>
                  <a:lnTo>
                    <a:pt x="76" y="354"/>
                  </a:lnTo>
                  <a:lnTo>
                    <a:pt x="96" y="350"/>
                  </a:lnTo>
                  <a:lnTo>
                    <a:pt x="115" y="343"/>
                  </a:lnTo>
                  <a:lnTo>
                    <a:pt x="131" y="334"/>
                  </a:lnTo>
                  <a:lnTo>
                    <a:pt x="146" y="322"/>
                  </a:lnTo>
                  <a:lnTo>
                    <a:pt x="155" y="307"/>
                  </a:lnTo>
                  <a:lnTo>
                    <a:pt x="159" y="290"/>
                  </a:lnTo>
                  <a:lnTo>
                    <a:pt x="157" y="269"/>
                  </a:lnTo>
                  <a:lnTo>
                    <a:pt x="151" y="248"/>
                  </a:lnTo>
                  <a:lnTo>
                    <a:pt x="138" y="228"/>
                  </a:lnTo>
                  <a:lnTo>
                    <a:pt x="123" y="211"/>
                  </a:lnTo>
                  <a:lnTo>
                    <a:pt x="106" y="195"/>
                  </a:lnTo>
                  <a:lnTo>
                    <a:pt x="95" y="186"/>
                  </a:lnTo>
                  <a:lnTo>
                    <a:pt x="84" y="176"/>
                  </a:lnTo>
                  <a:lnTo>
                    <a:pt x="74" y="164"/>
                  </a:lnTo>
                  <a:lnTo>
                    <a:pt x="67" y="150"/>
                  </a:lnTo>
                  <a:lnTo>
                    <a:pt x="64" y="130"/>
                  </a:lnTo>
                  <a:lnTo>
                    <a:pt x="67" y="110"/>
                  </a:lnTo>
                  <a:lnTo>
                    <a:pt x="76" y="92"/>
                  </a:lnTo>
                  <a:lnTo>
                    <a:pt x="88" y="76"/>
                  </a:lnTo>
                  <a:lnTo>
                    <a:pt x="105" y="64"/>
                  </a:lnTo>
                  <a:lnTo>
                    <a:pt x="122" y="55"/>
                  </a:lnTo>
                  <a:lnTo>
                    <a:pt x="148" y="49"/>
                  </a:lnTo>
                  <a:lnTo>
                    <a:pt x="176" y="47"/>
                  </a:lnTo>
                  <a:lnTo>
                    <a:pt x="203" y="51"/>
                  </a:lnTo>
                  <a:lnTo>
                    <a:pt x="229" y="58"/>
                  </a:lnTo>
                  <a:lnTo>
                    <a:pt x="254" y="68"/>
                  </a:lnTo>
                  <a:lnTo>
                    <a:pt x="257" y="62"/>
                  </a:lnTo>
                  <a:lnTo>
                    <a:pt x="258" y="59"/>
                  </a:lnTo>
                  <a:lnTo>
                    <a:pt x="261" y="54"/>
                  </a:lnTo>
                  <a:lnTo>
                    <a:pt x="240" y="45"/>
                  </a:lnTo>
                  <a:lnTo>
                    <a:pt x="216" y="37"/>
                  </a:lnTo>
                  <a:lnTo>
                    <a:pt x="193" y="32"/>
                  </a:lnTo>
                  <a:lnTo>
                    <a:pt x="168" y="29"/>
                  </a:lnTo>
                  <a:close/>
                  <a:moveTo>
                    <a:pt x="317" y="27"/>
                  </a:moveTo>
                  <a:lnTo>
                    <a:pt x="313" y="41"/>
                  </a:lnTo>
                  <a:lnTo>
                    <a:pt x="305" y="57"/>
                  </a:lnTo>
                  <a:lnTo>
                    <a:pt x="300" y="71"/>
                  </a:lnTo>
                  <a:lnTo>
                    <a:pt x="297" y="76"/>
                  </a:lnTo>
                  <a:lnTo>
                    <a:pt x="295" y="85"/>
                  </a:lnTo>
                  <a:lnTo>
                    <a:pt x="291" y="96"/>
                  </a:lnTo>
                  <a:lnTo>
                    <a:pt x="288" y="108"/>
                  </a:lnTo>
                  <a:lnTo>
                    <a:pt x="287" y="118"/>
                  </a:lnTo>
                  <a:lnTo>
                    <a:pt x="287" y="126"/>
                  </a:lnTo>
                  <a:lnTo>
                    <a:pt x="290" y="131"/>
                  </a:lnTo>
                  <a:lnTo>
                    <a:pt x="291" y="133"/>
                  </a:lnTo>
                  <a:lnTo>
                    <a:pt x="292" y="134"/>
                  </a:lnTo>
                  <a:lnTo>
                    <a:pt x="292" y="136"/>
                  </a:lnTo>
                  <a:lnTo>
                    <a:pt x="308" y="139"/>
                  </a:lnTo>
                  <a:lnTo>
                    <a:pt x="324" y="144"/>
                  </a:lnTo>
                  <a:lnTo>
                    <a:pt x="339" y="151"/>
                  </a:lnTo>
                  <a:lnTo>
                    <a:pt x="401" y="173"/>
                  </a:lnTo>
                  <a:lnTo>
                    <a:pt x="530" y="220"/>
                  </a:lnTo>
                  <a:lnTo>
                    <a:pt x="785" y="311"/>
                  </a:lnTo>
                  <a:lnTo>
                    <a:pt x="783" y="280"/>
                  </a:lnTo>
                  <a:lnTo>
                    <a:pt x="787" y="250"/>
                  </a:lnTo>
                  <a:lnTo>
                    <a:pt x="792" y="228"/>
                  </a:lnTo>
                  <a:lnTo>
                    <a:pt x="798" y="206"/>
                  </a:lnTo>
                  <a:lnTo>
                    <a:pt x="808" y="182"/>
                  </a:lnTo>
                  <a:lnTo>
                    <a:pt x="821" y="163"/>
                  </a:lnTo>
                  <a:lnTo>
                    <a:pt x="695" y="130"/>
                  </a:lnTo>
                  <a:lnTo>
                    <a:pt x="571" y="96"/>
                  </a:lnTo>
                  <a:lnTo>
                    <a:pt x="444" y="62"/>
                  </a:lnTo>
                  <a:lnTo>
                    <a:pt x="317" y="27"/>
                  </a:lnTo>
                  <a:close/>
                  <a:moveTo>
                    <a:pt x="310" y="17"/>
                  </a:moveTo>
                  <a:lnTo>
                    <a:pt x="301" y="20"/>
                  </a:lnTo>
                  <a:lnTo>
                    <a:pt x="292" y="27"/>
                  </a:lnTo>
                  <a:lnTo>
                    <a:pt x="284" y="36"/>
                  </a:lnTo>
                  <a:lnTo>
                    <a:pt x="279" y="46"/>
                  </a:lnTo>
                  <a:lnTo>
                    <a:pt x="274" y="57"/>
                  </a:lnTo>
                  <a:lnTo>
                    <a:pt x="270" y="67"/>
                  </a:lnTo>
                  <a:lnTo>
                    <a:pt x="269" y="71"/>
                  </a:lnTo>
                  <a:lnTo>
                    <a:pt x="266" y="76"/>
                  </a:lnTo>
                  <a:lnTo>
                    <a:pt x="267" y="79"/>
                  </a:lnTo>
                  <a:lnTo>
                    <a:pt x="267" y="81"/>
                  </a:lnTo>
                  <a:lnTo>
                    <a:pt x="266" y="84"/>
                  </a:lnTo>
                  <a:lnTo>
                    <a:pt x="263" y="87"/>
                  </a:lnTo>
                  <a:lnTo>
                    <a:pt x="261" y="97"/>
                  </a:lnTo>
                  <a:lnTo>
                    <a:pt x="259" y="109"/>
                  </a:lnTo>
                  <a:lnTo>
                    <a:pt x="262" y="118"/>
                  </a:lnTo>
                  <a:lnTo>
                    <a:pt x="266" y="126"/>
                  </a:lnTo>
                  <a:lnTo>
                    <a:pt x="275" y="130"/>
                  </a:lnTo>
                  <a:lnTo>
                    <a:pt x="272" y="119"/>
                  </a:lnTo>
                  <a:lnTo>
                    <a:pt x="274" y="104"/>
                  </a:lnTo>
                  <a:lnTo>
                    <a:pt x="278" y="88"/>
                  </a:lnTo>
                  <a:lnTo>
                    <a:pt x="283" y="71"/>
                  </a:lnTo>
                  <a:lnTo>
                    <a:pt x="290" y="54"/>
                  </a:lnTo>
                  <a:lnTo>
                    <a:pt x="297" y="40"/>
                  </a:lnTo>
                  <a:lnTo>
                    <a:pt x="304" y="28"/>
                  </a:lnTo>
                  <a:lnTo>
                    <a:pt x="310" y="21"/>
                  </a:lnTo>
                  <a:lnTo>
                    <a:pt x="310" y="17"/>
                  </a:lnTo>
                  <a:close/>
                  <a:moveTo>
                    <a:pt x="307" y="0"/>
                  </a:moveTo>
                  <a:lnTo>
                    <a:pt x="316" y="3"/>
                  </a:lnTo>
                  <a:lnTo>
                    <a:pt x="325" y="12"/>
                  </a:lnTo>
                  <a:lnTo>
                    <a:pt x="325" y="12"/>
                  </a:lnTo>
                  <a:lnTo>
                    <a:pt x="422" y="37"/>
                  </a:lnTo>
                  <a:lnTo>
                    <a:pt x="423" y="30"/>
                  </a:lnTo>
                  <a:lnTo>
                    <a:pt x="424" y="24"/>
                  </a:lnTo>
                  <a:lnTo>
                    <a:pt x="426" y="21"/>
                  </a:lnTo>
                  <a:lnTo>
                    <a:pt x="428" y="20"/>
                  </a:lnTo>
                  <a:lnTo>
                    <a:pt x="431" y="20"/>
                  </a:lnTo>
                  <a:lnTo>
                    <a:pt x="454" y="23"/>
                  </a:lnTo>
                  <a:lnTo>
                    <a:pt x="478" y="28"/>
                  </a:lnTo>
                  <a:lnTo>
                    <a:pt x="483" y="29"/>
                  </a:lnTo>
                  <a:lnTo>
                    <a:pt x="488" y="32"/>
                  </a:lnTo>
                  <a:lnTo>
                    <a:pt x="492" y="34"/>
                  </a:lnTo>
                  <a:lnTo>
                    <a:pt x="495" y="38"/>
                  </a:lnTo>
                  <a:lnTo>
                    <a:pt x="498" y="42"/>
                  </a:lnTo>
                  <a:lnTo>
                    <a:pt x="498" y="49"/>
                  </a:lnTo>
                  <a:lnTo>
                    <a:pt x="498" y="51"/>
                  </a:lnTo>
                  <a:lnTo>
                    <a:pt x="496" y="53"/>
                  </a:lnTo>
                  <a:lnTo>
                    <a:pt x="494" y="55"/>
                  </a:lnTo>
                  <a:lnTo>
                    <a:pt x="492" y="55"/>
                  </a:lnTo>
                  <a:lnTo>
                    <a:pt x="577" y="79"/>
                  </a:lnTo>
                  <a:lnTo>
                    <a:pt x="704" y="112"/>
                  </a:lnTo>
                  <a:lnTo>
                    <a:pt x="832" y="147"/>
                  </a:lnTo>
                  <a:lnTo>
                    <a:pt x="835" y="148"/>
                  </a:lnTo>
                  <a:lnTo>
                    <a:pt x="852" y="140"/>
                  </a:lnTo>
                  <a:lnTo>
                    <a:pt x="869" y="140"/>
                  </a:lnTo>
                  <a:lnTo>
                    <a:pt x="886" y="146"/>
                  </a:lnTo>
                  <a:lnTo>
                    <a:pt x="901" y="156"/>
                  </a:lnTo>
                  <a:lnTo>
                    <a:pt x="925" y="148"/>
                  </a:lnTo>
                  <a:lnTo>
                    <a:pt x="952" y="144"/>
                  </a:lnTo>
                  <a:lnTo>
                    <a:pt x="978" y="146"/>
                  </a:lnTo>
                  <a:lnTo>
                    <a:pt x="1004" y="151"/>
                  </a:lnTo>
                  <a:lnTo>
                    <a:pt x="1027" y="159"/>
                  </a:lnTo>
                  <a:lnTo>
                    <a:pt x="1051" y="173"/>
                  </a:lnTo>
                  <a:lnTo>
                    <a:pt x="1071" y="193"/>
                  </a:lnTo>
                  <a:lnTo>
                    <a:pt x="1084" y="215"/>
                  </a:lnTo>
                  <a:lnTo>
                    <a:pt x="1093" y="240"/>
                  </a:lnTo>
                  <a:lnTo>
                    <a:pt x="1097" y="266"/>
                  </a:lnTo>
                  <a:lnTo>
                    <a:pt x="1094" y="294"/>
                  </a:lnTo>
                  <a:lnTo>
                    <a:pt x="1086" y="320"/>
                  </a:lnTo>
                  <a:lnTo>
                    <a:pt x="1073" y="345"/>
                  </a:lnTo>
                  <a:lnTo>
                    <a:pt x="1055" y="367"/>
                  </a:lnTo>
                  <a:lnTo>
                    <a:pt x="1034" y="385"/>
                  </a:lnTo>
                  <a:lnTo>
                    <a:pt x="1010" y="401"/>
                  </a:lnTo>
                  <a:lnTo>
                    <a:pt x="984" y="410"/>
                  </a:lnTo>
                  <a:lnTo>
                    <a:pt x="954" y="415"/>
                  </a:lnTo>
                  <a:lnTo>
                    <a:pt x="924" y="411"/>
                  </a:lnTo>
                  <a:lnTo>
                    <a:pt x="895" y="401"/>
                  </a:lnTo>
                  <a:lnTo>
                    <a:pt x="869" y="385"/>
                  </a:lnTo>
                  <a:lnTo>
                    <a:pt x="847" y="364"/>
                  </a:lnTo>
                  <a:lnTo>
                    <a:pt x="838" y="368"/>
                  </a:lnTo>
                  <a:lnTo>
                    <a:pt x="826" y="368"/>
                  </a:lnTo>
                  <a:lnTo>
                    <a:pt x="815" y="364"/>
                  </a:lnTo>
                  <a:lnTo>
                    <a:pt x="805" y="356"/>
                  </a:lnTo>
                  <a:lnTo>
                    <a:pt x="798" y="347"/>
                  </a:lnTo>
                  <a:lnTo>
                    <a:pt x="793" y="339"/>
                  </a:lnTo>
                  <a:lnTo>
                    <a:pt x="791" y="332"/>
                  </a:lnTo>
                  <a:lnTo>
                    <a:pt x="788" y="332"/>
                  </a:lnTo>
                  <a:lnTo>
                    <a:pt x="785" y="332"/>
                  </a:lnTo>
                  <a:lnTo>
                    <a:pt x="524" y="237"/>
                  </a:lnTo>
                  <a:lnTo>
                    <a:pt x="392" y="189"/>
                  </a:lnTo>
                  <a:lnTo>
                    <a:pt x="330" y="164"/>
                  </a:lnTo>
                  <a:lnTo>
                    <a:pt x="317" y="159"/>
                  </a:lnTo>
                  <a:lnTo>
                    <a:pt x="304" y="153"/>
                  </a:lnTo>
                  <a:lnTo>
                    <a:pt x="292" y="148"/>
                  </a:lnTo>
                  <a:lnTo>
                    <a:pt x="282" y="139"/>
                  </a:lnTo>
                  <a:lnTo>
                    <a:pt x="269" y="139"/>
                  </a:lnTo>
                  <a:lnTo>
                    <a:pt x="257" y="133"/>
                  </a:lnTo>
                  <a:lnTo>
                    <a:pt x="249" y="121"/>
                  </a:lnTo>
                  <a:lnTo>
                    <a:pt x="246" y="109"/>
                  </a:lnTo>
                  <a:lnTo>
                    <a:pt x="246" y="97"/>
                  </a:lnTo>
                  <a:lnTo>
                    <a:pt x="249" y="84"/>
                  </a:lnTo>
                  <a:lnTo>
                    <a:pt x="232" y="76"/>
                  </a:lnTo>
                  <a:lnTo>
                    <a:pt x="214" y="71"/>
                  </a:lnTo>
                  <a:lnTo>
                    <a:pt x="193" y="66"/>
                  </a:lnTo>
                  <a:lnTo>
                    <a:pt x="173" y="64"/>
                  </a:lnTo>
                  <a:lnTo>
                    <a:pt x="152" y="64"/>
                  </a:lnTo>
                  <a:lnTo>
                    <a:pt x="134" y="68"/>
                  </a:lnTo>
                  <a:lnTo>
                    <a:pt x="115" y="75"/>
                  </a:lnTo>
                  <a:lnTo>
                    <a:pt x="101" y="85"/>
                  </a:lnTo>
                  <a:lnTo>
                    <a:pt x="89" y="101"/>
                  </a:lnTo>
                  <a:lnTo>
                    <a:pt x="83" y="118"/>
                  </a:lnTo>
                  <a:lnTo>
                    <a:pt x="81" y="133"/>
                  </a:lnTo>
                  <a:lnTo>
                    <a:pt x="85" y="147"/>
                  </a:lnTo>
                  <a:lnTo>
                    <a:pt x="93" y="160"/>
                  </a:lnTo>
                  <a:lnTo>
                    <a:pt x="104" y="172"/>
                  </a:lnTo>
                  <a:lnTo>
                    <a:pt x="115" y="182"/>
                  </a:lnTo>
                  <a:lnTo>
                    <a:pt x="139" y="205"/>
                  </a:lnTo>
                  <a:lnTo>
                    <a:pt x="159" y="231"/>
                  </a:lnTo>
                  <a:lnTo>
                    <a:pt x="170" y="256"/>
                  </a:lnTo>
                  <a:lnTo>
                    <a:pt x="174" y="278"/>
                  </a:lnTo>
                  <a:lnTo>
                    <a:pt x="172" y="299"/>
                  </a:lnTo>
                  <a:lnTo>
                    <a:pt x="164" y="318"/>
                  </a:lnTo>
                  <a:lnTo>
                    <a:pt x="151" y="334"/>
                  </a:lnTo>
                  <a:lnTo>
                    <a:pt x="134" y="349"/>
                  </a:lnTo>
                  <a:lnTo>
                    <a:pt x="114" y="359"/>
                  </a:lnTo>
                  <a:lnTo>
                    <a:pt x="92" y="367"/>
                  </a:lnTo>
                  <a:lnTo>
                    <a:pt x="70" y="371"/>
                  </a:lnTo>
                  <a:lnTo>
                    <a:pt x="45" y="371"/>
                  </a:lnTo>
                  <a:lnTo>
                    <a:pt x="23" y="366"/>
                  </a:lnTo>
                  <a:lnTo>
                    <a:pt x="20" y="367"/>
                  </a:lnTo>
                  <a:lnTo>
                    <a:pt x="19" y="367"/>
                  </a:lnTo>
                  <a:lnTo>
                    <a:pt x="10" y="362"/>
                  </a:lnTo>
                  <a:lnTo>
                    <a:pt x="3" y="354"/>
                  </a:lnTo>
                  <a:lnTo>
                    <a:pt x="0" y="343"/>
                  </a:lnTo>
                  <a:lnTo>
                    <a:pt x="3" y="333"/>
                  </a:lnTo>
                  <a:lnTo>
                    <a:pt x="10" y="324"/>
                  </a:lnTo>
                  <a:lnTo>
                    <a:pt x="12" y="322"/>
                  </a:lnTo>
                  <a:lnTo>
                    <a:pt x="15" y="322"/>
                  </a:lnTo>
                  <a:lnTo>
                    <a:pt x="17" y="324"/>
                  </a:lnTo>
                  <a:lnTo>
                    <a:pt x="20" y="325"/>
                  </a:lnTo>
                  <a:lnTo>
                    <a:pt x="23" y="324"/>
                  </a:lnTo>
                  <a:lnTo>
                    <a:pt x="38" y="324"/>
                  </a:lnTo>
                  <a:lnTo>
                    <a:pt x="54" y="324"/>
                  </a:lnTo>
                  <a:lnTo>
                    <a:pt x="70" y="322"/>
                  </a:lnTo>
                  <a:lnTo>
                    <a:pt x="85" y="320"/>
                  </a:lnTo>
                  <a:lnTo>
                    <a:pt x="98" y="312"/>
                  </a:lnTo>
                  <a:lnTo>
                    <a:pt x="110" y="300"/>
                  </a:lnTo>
                  <a:lnTo>
                    <a:pt x="117" y="287"/>
                  </a:lnTo>
                  <a:lnTo>
                    <a:pt x="117" y="271"/>
                  </a:lnTo>
                  <a:lnTo>
                    <a:pt x="113" y="254"/>
                  </a:lnTo>
                  <a:lnTo>
                    <a:pt x="106" y="239"/>
                  </a:lnTo>
                  <a:lnTo>
                    <a:pt x="97" y="224"/>
                  </a:lnTo>
                  <a:lnTo>
                    <a:pt x="88" y="214"/>
                  </a:lnTo>
                  <a:lnTo>
                    <a:pt x="76" y="202"/>
                  </a:lnTo>
                  <a:lnTo>
                    <a:pt x="64" y="193"/>
                  </a:lnTo>
                  <a:lnTo>
                    <a:pt x="51" y="182"/>
                  </a:lnTo>
                  <a:lnTo>
                    <a:pt x="41" y="172"/>
                  </a:lnTo>
                  <a:lnTo>
                    <a:pt x="32" y="161"/>
                  </a:lnTo>
                  <a:lnTo>
                    <a:pt x="27" y="148"/>
                  </a:lnTo>
                  <a:lnTo>
                    <a:pt x="24" y="134"/>
                  </a:lnTo>
                  <a:lnTo>
                    <a:pt x="28" y="116"/>
                  </a:lnTo>
                  <a:lnTo>
                    <a:pt x="36" y="95"/>
                  </a:lnTo>
                  <a:lnTo>
                    <a:pt x="46" y="74"/>
                  </a:lnTo>
                  <a:lnTo>
                    <a:pt x="59" y="54"/>
                  </a:lnTo>
                  <a:lnTo>
                    <a:pt x="76" y="37"/>
                  </a:lnTo>
                  <a:lnTo>
                    <a:pt x="95" y="24"/>
                  </a:lnTo>
                  <a:lnTo>
                    <a:pt x="117" y="16"/>
                  </a:lnTo>
                  <a:lnTo>
                    <a:pt x="147" y="12"/>
                  </a:lnTo>
                  <a:lnTo>
                    <a:pt x="178" y="12"/>
                  </a:lnTo>
                  <a:lnTo>
                    <a:pt x="210" y="19"/>
                  </a:lnTo>
                  <a:lnTo>
                    <a:pt x="238" y="29"/>
                  </a:lnTo>
                  <a:lnTo>
                    <a:pt x="265" y="45"/>
                  </a:lnTo>
                  <a:lnTo>
                    <a:pt x="271" y="33"/>
                  </a:lnTo>
                  <a:lnTo>
                    <a:pt x="279" y="21"/>
                  </a:lnTo>
                  <a:lnTo>
                    <a:pt x="288" y="12"/>
                  </a:lnTo>
                  <a:lnTo>
                    <a:pt x="297" y="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8770742" y="3457315"/>
              <a:ext cx="325603" cy="503692"/>
            </a:xfrm>
            <a:custGeom>
              <a:avLst/>
              <a:gdLst>
                <a:gd name="connsiteX0" fmla="*/ 325603 w 325603"/>
                <a:gd name="connsiteY0" fmla="*/ 44168 h 503692"/>
                <a:gd name="connsiteX1" fmla="*/ 220095 w 325603"/>
                <a:gd name="connsiteY1" fmla="*/ 2605 h 503692"/>
                <a:gd name="connsiteX2" fmla="*/ 95404 w 325603"/>
                <a:gd name="connsiteY2" fmla="*/ 15393 h 503692"/>
                <a:gd name="connsiteX3" fmla="*/ 9080 w 325603"/>
                <a:gd name="connsiteY3" fmla="*/ 104915 h 503692"/>
                <a:gd name="connsiteX4" fmla="*/ 9080 w 325603"/>
                <a:gd name="connsiteY4" fmla="*/ 194437 h 503692"/>
                <a:gd name="connsiteX5" fmla="*/ 66630 w 325603"/>
                <a:gd name="connsiteY5" fmla="*/ 248789 h 503692"/>
                <a:gd name="connsiteX6" fmla="*/ 127376 w 325603"/>
                <a:gd name="connsiteY6" fmla="*/ 299944 h 503692"/>
                <a:gd name="connsiteX7" fmla="*/ 156151 w 325603"/>
                <a:gd name="connsiteY7" fmla="*/ 395861 h 503692"/>
                <a:gd name="connsiteX8" fmla="*/ 120982 w 325603"/>
                <a:gd name="connsiteY8" fmla="*/ 453410 h 503692"/>
                <a:gd name="connsiteX9" fmla="*/ 25066 w 325603"/>
                <a:gd name="connsiteY9" fmla="*/ 501368 h 503692"/>
                <a:gd name="connsiteX10" fmla="*/ 37855 w 325603"/>
                <a:gd name="connsiteY10" fmla="*/ 491777 h 50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03" h="503692">
                  <a:moveTo>
                    <a:pt x="325603" y="44168"/>
                  </a:moveTo>
                  <a:cubicBezTo>
                    <a:pt x="292032" y="25784"/>
                    <a:pt x="258461" y="7401"/>
                    <a:pt x="220095" y="2605"/>
                  </a:cubicBezTo>
                  <a:cubicBezTo>
                    <a:pt x="181728" y="-2191"/>
                    <a:pt x="130573" y="-1659"/>
                    <a:pt x="95404" y="15393"/>
                  </a:cubicBezTo>
                  <a:cubicBezTo>
                    <a:pt x="60235" y="32445"/>
                    <a:pt x="23467" y="75074"/>
                    <a:pt x="9080" y="104915"/>
                  </a:cubicBezTo>
                  <a:cubicBezTo>
                    <a:pt x="-5307" y="134756"/>
                    <a:pt x="-512" y="170458"/>
                    <a:pt x="9080" y="194437"/>
                  </a:cubicBezTo>
                  <a:cubicBezTo>
                    <a:pt x="18672" y="218416"/>
                    <a:pt x="46914" y="231205"/>
                    <a:pt x="66630" y="248789"/>
                  </a:cubicBezTo>
                  <a:cubicBezTo>
                    <a:pt x="86346" y="266374"/>
                    <a:pt x="112456" y="275432"/>
                    <a:pt x="127376" y="299944"/>
                  </a:cubicBezTo>
                  <a:cubicBezTo>
                    <a:pt x="142296" y="324456"/>
                    <a:pt x="157217" y="370283"/>
                    <a:pt x="156151" y="395861"/>
                  </a:cubicBezTo>
                  <a:cubicBezTo>
                    <a:pt x="155085" y="421439"/>
                    <a:pt x="142830" y="435825"/>
                    <a:pt x="120982" y="453410"/>
                  </a:cubicBezTo>
                  <a:cubicBezTo>
                    <a:pt x="99134" y="470995"/>
                    <a:pt x="38921" y="494973"/>
                    <a:pt x="25066" y="501368"/>
                  </a:cubicBezTo>
                  <a:cubicBezTo>
                    <a:pt x="11211" y="507763"/>
                    <a:pt x="24533" y="499770"/>
                    <a:pt x="37855" y="491777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 flipV="1">
              <a:off x="2709711" y="3770937"/>
              <a:ext cx="207963" cy="15240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430779" y="2427844"/>
              <a:ext cx="491836" cy="1447891"/>
            </a:xfrm>
            <a:custGeom>
              <a:avLst/>
              <a:gdLst>
                <a:gd name="connsiteX0" fmla="*/ 0 w 548264"/>
                <a:gd name="connsiteY0" fmla="*/ 0 h 1435102"/>
                <a:gd name="connsiteX1" fmla="*/ 548264 w 548264"/>
                <a:gd name="connsiteY1" fmla="*/ 0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503504 w 548264"/>
                <a:gd name="connsiteY1" fmla="*/ 14707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0 w 548264"/>
                <a:gd name="connsiteY0" fmla="*/ 0 h 1435102"/>
                <a:gd name="connsiteX1" fmla="*/ 481123 w 548264"/>
                <a:gd name="connsiteY1" fmla="*/ 124691 h 1435102"/>
                <a:gd name="connsiteX2" fmla="*/ 548264 w 548264"/>
                <a:gd name="connsiteY2" fmla="*/ 1435102 h 1435102"/>
                <a:gd name="connsiteX3" fmla="*/ 0 w 548264"/>
                <a:gd name="connsiteY3" fmla="*/ 1435102 h 1435102"/>
                <a:gd name="connsiteX4" fmla="*/ 0 w 548264"/>
                <a:gd name="connsiteY4" fmla="*/ 0 h 1435102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67142 w 548264"/>
                <a:gd name="connsiteY0" fmla="*/ 0 h 1447891"/>
                <a:gd name="connsiteX1" fmla="*/ 481123 w 548264"/>
                <a:gd name="connsiteY1" fmla="*/ 137480 h 1447891"/>
                <a:gd name="connsiteX2" fmla="*/ 548264 w 548264"/>
                <a:gd name="connsiteY2" fmla="*/ 1447891 h 1447891"/>
                <a:gd name="connsiteX3" fmla="*/ 0 w 548264"/>
                <a:gd name="connsiteY3" fmla="*/ 1447891 h 1447891"/>
                <a:gd name="connsiteX4" fmla="*/ 67142 w 548264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07214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13981 w 481122"/>
                <a:gd name="connsiteY1" fmla="*/ 137480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81122"/>
                <a:gd name="connsiteY0" fmla="*/ 0 h 1447891"/>
                <a:gd name="connsiteX1" fmla="*/ 407587 w 481122"/>
                <a:gd name="connsiteY1" fmla="*/ 163058 h 1447891"/>
                <a:gd name="connsiteX2" fmla="*/ 481122 w 481122"/>
                <a:gd name="connsiteY2" fmla="*/ 1447891 h 1447891"/>
                <a:gd name="connsiteX3" fmla="*/ 294142 w 481122"/>
                <a:gd name="connsiteY3" fmla="*/ 1339186 h 1447891"/>
                <a:gd name="connsiteX4" fmla="*/ 0 w 481122"/>
                <a:gd name="connsiteY4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94142 w 491836"/>
                <a:gd name="connsiteY4" fmla="*/ 1339186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71762 w 491836"/>
                <a:gd name="connsiteY4" fmla="*/ 1332792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  <a:gd name="connsiteX0" fmla="*/ 0 w 491836"/>
                <a:gd name="connsiteY0" fmla="*/ 0 h 1447891"/>
                <a:gd name="connsiteX1" fmla="*/ 407587 w 491836"/>
                <a:gd name="connsiteY1" fmla="*/ 163058 h 1447891"/>
                <a:gd name="connsiteX2" fmla="*/ 465887 w 491836"/>
                <a:gd name="connsiteY2" fmla="*/ 730992 h 1447891"/>
                <a:gd name="connsiteX3" fmla="*/ 481122 w 491836"/>
                <a:gd name="connsiteY3" fmla="*/ 1447891 h 1447891"/>
                <a:gd name="connsiteX4" fmla="*/ 249381 w 491836"/>
                <a:gd name="connsiteY4" fmla="*/ 1329595 h 1447891"/>
                <a:gd name="connsiteX5" fmla="*/ 0 w 491836"/>
                <a:gd name="connsiteY5" fmla="*/ 0 h 144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1836" h="1447891">
                  <a:moveTo>
                    <a:pt x="0" y="0"/>
                  </a:moveTo>
                  <a:lnTo>
                    <a:pt x="407587" y="163058"/>
                  </a:lnTo>
                  <a:cubicBezTo>
                    <a:pt x="483103" y="284890"/>
                    <a:pt x="453631" y="516853"/>
                    <a:pt x="465887" y="730992"/>
                  </a:cubicBezTo>
                  <a:cubicBezTo>
                    <a:pt x="478143" y="945131"/>
                    <a:pt x="507615" y="1346525"/>
                    <a:pt x="481122" y="1447891"/>
                  </a:cubicBezTo>
                  <a:lnTo>
                    <a:pt x="249381" y="1329595"/>
                  </a:lnTo>
                  <a:cubicBezTo>
                    <a:pt x="287748" y="846965"/>
                    <a:pt x="249382" y="52739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-530801" y="5079529"/>
            <a:ext cx="2545815" cy="254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-713252" y="5079529"/>
            <a:ext cx="2637855" cy="2637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9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1508</Words>
  <Application>Microsoft Office PowerPoint</Application>
  <PresentationFormat>와이드스크린</PresentationFormat>
  <Paragraphs>99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Adobe Garamond Pro Bold</vt:lpstr>
      <vt:lpstr>KoPub돋움체 Medium</vt:lpstr>
      <vt:lpstr>나눔고딕</vt:lpstr>
      <vt:lpstr>맑은 고딕</vt:lpstr>
      <vt:lpstr>배달의민족 도현</vt:lpstr>
      <vt:lpstr>-윤고딕310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user</cp:lastModifiedBy>
  <cp:revision>165</cp:revision>
  <dcterms:created xsi:type="dcterms:W3CDTF">2016-04-07T16:40:18Z</dcterms:created>
  <dcterms:modified xsi:type="dcterms:W3CDTF">2018-10-10T18:56:23Z</dcterms:modified>
</cp:coreProperties>
</file>